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Oswald"/>
      <p:regular r:id="rId43"/>
      <p:bold r:id="rId44"/>
    </p:embeddedFont>
    <p:embeddedFont>
      <p:font typeface="Comfortaa"/>
      <p:regular r:id="rId45"/>
      <p:bold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B55F26-3F07-4D1D-BFBE-9C164F2DDAEE}">
  <a:tblStyle styleId="{C2B55F26-3F07-4D1D-BFBE-9C164F2DDA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Oswald-bold.fntdata"/><Relationship Id="rId43" Type="http://schemas.openxmlformats.org/officeDocument/2006/relationships/font" Target="fonts/Oswald-regular.fntdata"/><Relationship Id="rId46" Type="http://schemas.openxmlformats.org/officeDocument/2006/relationships/font" Target="fonts/Comfortaa-bold.fntdata"/><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0ec9584d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0ec9584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d86ff3bbe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d86ff3bbe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0e6d31a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0e6d31a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d86ff3bbe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d86ff3bbe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0ec9584d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0ec9584d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1038856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1038856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a41f1958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a41f1958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d86ff3bbe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d86ff3bbe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8d86ff3bbe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d86ff3bbe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d86ff3bbe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d86ff3bbe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d86ff3bbe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d86ff3bbe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8d86ff3bbe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8d86ff3bbe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d86ff3bbe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d86ff3bbe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8d86ff3bbe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8d86ff3bbe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d86ff3bbe_0_26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d86ff3bbe_0_26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8d86ff3bbe_0_26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8d86ff3bbe_0_26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8d86ff3bbe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8d86ff3bbe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8d86ff3bbe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d86ff3bbe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8d86ff3bbe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8d86ff3bbe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8d86ff3bbe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d86ff3bbe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8d86ff3bbe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8d86ff3bbe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d86ff3bbe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86ff3bbe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Energy is now a crucial part of living on Earth. Almost everything depends on the use of energy. For a long time, the main source of energy has been fossil fuels, which, however, comes with major drawbacks. The use of fossil fuels plays a major role in climate change and affects air pollution negatively, consequently, impacting humans and living creatures [10]. People tended to move to less harmful energy sources, and the wind was one of those.</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The first sale of commercial wind turbines was finalized in 1927, to a group of US farmers for what was considered a fairly high price, but it was the 1970s oil crisis in the Middle East that pushed various governments to fund research into renewable energy as a means not only for energy security but also to battle air</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pollution and climate change[17].</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Maintenance of wind turbines used to occur twice a year within 6 months of each other. A thorough inspection would occur upon the system, along with repairs and replacements according to the technician. This process was deemed time-consuming and costly and that led to the introduction of condition monitoring and later machine learning for fault detection.</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8d86ff3bbe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8d86ff3bbe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8d86ff3bbe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8d86ff3bbe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8d86ff3bbe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8d86ff3bbe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8d86ff3bbe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8d86ff3bbe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8d86ff3bbe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8d86ff3bbe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8d86ff3bbe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8d86ff3bbe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8d86ff3bbe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8d86ff3bb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8d86ff3bbe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8d86ff3bbe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0e6d31a8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0e6d31a8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A major energy source is wind. While wind can be a solution to the major climate change resulting from the use of non-renewable energy, converting it to energy is a long process that includes major steps. Since wind turbines are the source of wind energy, they require maintenance as they are placed in remote loca- tions, which subject them to failures, with harsh environmental conditions. Failures in wind turbines can be costly. A current solution that is now being implemented is to detect possible faults using condition monitoring. It, however, needs knowledgeable professionals to analyze the data and perform the work. A possible improvement to condition monitoring is using machine learning models to develop a system that would eliminate the hassle of finding professionals for doing the job.</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Machine learning provided a novel solution for this need, and as a result, renewable energy sources will become more reliable and affordable and increase in expansion and potential[18].</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0e6d31a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0e6d31a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Renewable energy sources in 2013 accounted for an estimate of 19.1% of energy consumption. The Energy Roadmap aims that the energy supply specifically of wind to reach a number between 31.6% and 48.7% in 2050 of Europe’s electricitu. This increase, however, will have a major impact on the O&amp;M of the costs of wind turbines.[2] The figure below shows the increase in the global investments in wind power[3]. That being said, systems that could monitor and detect potential failures in wind turbines would benefit the world greatly by limiting the time of downtimes and thus minimizing loss of revenue[16].</a:t>
            </a:r>
            <a:endParaRPr sz="12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0e6d31a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0e6d31a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rPr>
              <a:t>To avoid wind interference near cities, wind turbines are mostly located in secluded areas. Due to this allocation, the operation and maintenance costs tend to surge and the conditions of it (OM) become increasingly volatile due to unpredictable weather conditions. By predicting the faults in wind turbines before they occur and maintaining them accordingly and forecasting weather variables to predict wind power generation, the costs of maintenance will be reduced significantly and the wind farms will be able to operate sufficiently. In our research, one of the major problems agreed upon in this area of study is the lack of labeled datasets due to security problems related to data sharing. This made solutions depending on deep learning difficult since it depends on a great amount of data. On a local level, we were also faced with the problem of the lack of datasets containing data from Egyptian wind turbines which led to creating a simulation with the available data.</a:t>
            </a:r>
            <a:endParaRPr sz="12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Wind power generation prediction to mazimize the utilization of wind farms.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lt1"/>
              </a:buClr>
              <a:buSzPts val="1100"/>
              <a:buFont typeface="Arial"/>
              <a:buNone/>
            </a:pPr>
            <a:r>
              <a:rPr lang="en" sz="1200">
                <a:solidFill>
                  <a:schemeClr val="dk1"/>
                </a:solidFill>
              </a:rPr>
              <a:t>Wind power generation prediction to mazimize the utilization of wind farms.</a:t>
            </a:r>
            <a:endParaRPr sz="12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a41f195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a41f195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a41f195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a41f195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d86ff3bbe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d86ff3bbe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rgbClr val="B6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sp>
        <p:nvSpPr>
          <p:cNvPr id="10" name="Google Shape;10;p2"/>
          <p:cNvSpPr/>
          <p:nvPr/>
        </p:nvSpPr>
        <p:spPr>
          <a:xfrm rot="10800000">
            <a:off x="-10703" y="2348879"/>
            <a:ext cx="3274652" cy="279762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B6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sp>
        <p:nvSpPr>
          <p:cNvPr id="11" name="Google Shape;11;p2"/>
          <p:cNvSpPr txBox="1"/>
          <p:nvPr>
            <p:ph type="ctrTitle"/>
          </p:nvPr>
        </p:nvSpPr>
        <p:spPr>
          <a:xfrm>
            <a:off x="717529" y="1686425"/>
            <a:ext cx="45843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53B5C"/>
              </a:buClr>
              <a:buSzPts val="6000"/>
              <a:buNone/>
              <a:defRPr sz="6000">
                <a:solidFill>
                  <a:srgbClr val="053B5C"/>
                </a:solidFill>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12" name="Google Shape;12;p2"/>
          <p:cNvSpPr txBox="1"/>
          <p:nvPr>
            <p:ph idx="1" type="subTitle"/>
          </p:nvPr>
        </p:nvSpPr>
        <p:spPr>
          <a:xfrm>
            <a:off x="686814" y="3304725"/>
            <a:ext cx="4074600" cy="4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53B5C"/>
              </a:buClr>
              <a:buSzPts val="1700"/>
              <a:buNone/>
              <a:defRPr sz="1600">
                <a:solidFill>
                  <a:srgbClr val="053B5C"/>
                </a:solidFill>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 name="Google Shape;72;p11"/>
          <p:cNvSpPr/>
          <p:nvPr/>
        </p:nvSpPr>
        <p:spPr>
          <a:xfrm>
            <a:off x="135300" y="3359424"/>
            <a:ext cx="3190928" cy="166583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a:off x="3838" y="2854054"/>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315803" y="3477799"/>
            <a:ext cx="1828197" cy="166581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196876" y="18"/>
            <a:ext cx="2637197" cy="681282"/>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type="title"/>
          </p:nvPr>
        </p:nvSpPr>
        <p:spPr>
          <a:xfrm>
            <a:off x="1891075" y="2571750"/>
            <a:ext cx="5361900" cy="65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a:solidFill>
                  <a:srgbClr val="053B5C"/>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1"/>
          <p:cNvSpPr txBox="1"/>
          <p:nvPr>
            <p:ph hasCustomPrompt="1" idx="2" type="title"/>
          </p:nvPr>
        </p:nvSpPr>
        <p:spPr>
          <a:xfrm>
            <a:off x="1891075" y="1639950"/>
            <a:ext cx="5361900" cy="10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rgbClr val="053B5C"/>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1"/>
          <p:cNvSpPr txBox="1"/>
          <p:nvPr>
            <p:ph idx="1" type="subTitle"/>
          </p:nvPr>
        </p:nvSpPr>
        <p:spPr>
          <a:xfrm>
            <a:off x="1891050" y="3081750"/>
            <a:ext cx="5361900" cy="421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a:solidFill>
                  <a:srgbClr val="053B5C"/>
                </a:solidFill>
              </a:defRPr>
            </a:lvl1pPr>
            <a:lvl2pPr lvl="1" rtl="0" algn="ctr">
              <a:spcBef>
                <a:spcPts val="1600"/>
              </a:spcBef>
              <a:spcAft>
                <a:spcPts val="0"/>
              </a:spcAft>
              <a:buNone/>
              <a:defRPr>
                <a:solidFill>
                  <a:srgbClr val="053B5C"/>
                </a:solidFill>
              </a:defRPr>
            </a:lvl2pPr>
            <a:lvl3pPr lvl="2" rtl="0" algn="ctr">
              <a:spcBef>
                <a:spcPts val="1600"/>
              </a:spcBef>
              <a:spcAft>
                <a:spcPts val="0"/>
              </a:spcAft>
              <a:buNone/>
              <a:defRPr>
                <a:solidFill>
                  <a:srgbClr val="053B5C"/>
                </a:solidFill>
              </a:defRPr>
            </a:lvl3pPr>
            <a:lvl4pPr lvl="3" rtl="0" algn="ctr">
              <a:spcBef>
                <a:spcPts val="1600"/>
              </a:spcBef>
              <a:spcAft>
                <a:spcPts val="0"/>
              </a:spcAft>
              <a:buNone/>
              <a:defRPr>
                <a:solidFill>
                  <a:srgbClr val="053B5C"/>
                </a:solidFill>
              </a:defRPr>
            </a:lvl4pPr>
            <a:lvl5pPr lvl="4" rtl="0" algn="ctr">
              <a:spcBef>
                <a:spcPts val="1600"/>
              </a:spcBef>
              <a:spcAft>
                <a:spcPts val="0"/>
              </a:spcAft>
              <a:buNone/>
              <a:defRPr>
                <a:solidFill>
                  <a:srgbClr val="053B5C"/>
                </a:solidFill>
              </a:defRPr>
            </a:lvl5pPr>
            <a:lvl6pPr lvl="5" rtl="0" algn="ctr">
              <a:spcBef>
                <a:spcPts val="1600"/>
              </a:spcBef>
              <a:spcAft>
                <a:spcPts val="0"/>
              </a:spcAft>
              <a:buNone/>
              <a:defRPr>
                <a:solidFill>
                  <a:srgbClr val="053B5C"/>
                </a:solidFill>
              </a:defRPr>
            </a:lvl6pPr>
            <a:lvl7pPr lvl="6" rtl="0" algn="ctr">
              <a:spcBef>
                <a:spcPts val="1600"/>
              </a:spcBef>
              <a:spcAft>
                <a:spcPts val="0"/>
              </a:spcAft>
              <a:buNone/>
              <a:defRPr>
                <a:solidFill>
                  <a:srgbClr val="053B5C"/>
                </a:solidFill>
              </a:defRPr>
            </a:lvl7pPr>
            <a:lvl8pPr lvl="7" rtl="0" algn="ctr">
              <a:spcBef>
                <a:spcPts val="1600"/>
              </a:spcBef>
              <a:spcAft>
                <a:spcPts val="0"/>
              </a:spcAft>
              <a:buNone/>
              <a:defRPr>
                <a:solidFill>
                  <a:srgbClr val="053B5C"/>
                </a:solidFill>
              </a:defRPr>
            </a:lvl8pPr>
            <a:lvl9pPr lvl="8" rtl="0" algn="ctr">
              <a:spcBef>
                <a:spcPts val="1600"/>
              </a:spcBef>
              <a:spcAft>
                <a:spcPts val="1600"/>
              </a:spcAft>
              <a:buNone/>
              <a:defRPr>
                <a:solidFill>
                  <a:srgbClr val="053B5C"/>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3"/>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13"/>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a:off x="2007025"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rgbClr val="053B5C"/>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1" name="Google Shape;101;p13"/>
          <p:cNvSpPr txBox="1"/>
          <p:nvPr>
            <p:ph hasCustomPrompt="1" idx="2" type="title"/>
          </p:nvPr>
        </p:nvSpPr>
        <p:spPr>
          <a:xfrm>
            <a:off x="257525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3"/>
          <p:cNvSpPr txBox="1"/>
          <p:nvPr>
            <p:ph idx="1" type="subTitle"/>
          </p:nvPr>
        </p:nvSpPr>
        <p:spPr>
          <a:xfrm>
            <a:off x="2007013"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03" name="Google Shape;103;p13"/>
          <p:cNvSpPr txBox="1"/>
          <p:nvPr>
            <p:ph idx="3" type="title"/>
          </p:nvPr>
        </p:nvSpPr>
        <p:spPr>
          <a:xfrm>
            <a:off x="5017500"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rgbClr val="053B5C"/>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4" name="Google Shape;104;p13"/>
          <p:cNvSpPr txBox="1"/>
          <p:nvPr>
            <p:ph hasCustomPrompt="1" idx="4" type="title"/>
          </p:nvPr>
        </p:nvSpPr>
        <p:spPr>
          <a:xfrm>
            <a:off x="558570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idx="5" type="subTitle"/>
          </p:nvPr>
        </p:nvSpPr>
        <p:spPr>
          <a:xfrm>
            <a:off x="5017488"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06" name="Google Shape;106;p13"/>
          <p:cNvSpPr txBox="1"/>
          <p:nvPr>
            <p:ph idx="6" type="title"/>
          </p:nvPr>
        </p:nvSpPr>
        <p:spPr>
          <a:xfrm>
            <a:off x="2007025"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rgbClr val="053B5C"/>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7" name="Google Shape;107;p13"/>
          <p:cNvSpPr txBox="1"/>
          <p:nvPr>
            <p:ph hasCustomPrompt="1" idx="7" type="title"/>
          </p:nvPr>
        </p:nvSpPr>
        <p:spPr>
          <a:xfrm>
            <a:off x="257525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idx="8" type="subTitle"/>
          </p:nvPr>
        </p:nvSpPr>
        <p:spPr>
          <a:xfrm>
            <a:off x="2007013"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09" name="Google Shape;109;p13"/>
          <p:cNvSpPr txBox="1"/>
          <p:nvPr>
            <p:ph idx="9" type="title"/>
          </p:nvPr>
        </p:nvSpPr>
        <p:spPr>
          <a:xfrm>
            <a:off x="5017500"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rgbClr val="053B5C"/>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10" name="Google Shape;110;p13"/>
          <p:cNvSpPr txBox="1"/>
          <p:nvPr>
            <p:ph hasCustomPrompt="1" idx="13" type="title"/>
          </p:nvPr>
        </p:nvSpPr>
        <p:spPr>
          <a:xfrm>
            <a:off x="558570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4" type="subTitle"/>
          </p:nvPr>
        </p:nvSpPr>
        <p:spPr>
          <a:xfrm>
            <a:off x="5017488"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717525" y="1535950"/>
            <a:ext cx="3163200" cy="2071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114" name="Shape 114"/>
        <p:cNvGrpSpPr/>
        <p:nvPr/>
      </p:nvGrpSpPr>
      <p:grpSpPr>
        <a:xfrm>
          <a:off x="0" y="0"/>
          <a:ext cx="0" cy="0"/>
          <a:chOff x="0" y="0"/>
          <a:chExt cx="0" cy="0"/>
        </a:xfrm>
      </p:grpSpPr>
      <p:sp>
        <p:nvSpPr>
          <p:cNvPr id="115" name="Google Shape;115;p15"/>
          <p:cNvSpPr txBox="1"/>
          <p:nvPr>
            <p:ph type="title"/>
          </p:nvPr>
        </p:nvSpPr>
        <p:spPr>
          <a:xfrm>
            <a:off x="717525" y="1610450"/>
            <a:ext cx="3316800" cy="1436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5"/>
            <p:cNvGrpSpPr/>
            <p:nvPr/>
          </p:nvGrpSpPr>
          <p:grpSpPr>
            <a:xfrm flipH="1" rot="139855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 name="Google Shape;133;p15"/>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34"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p:nvPr/>
        </p:nvSpPr>
        <p:spPr>
          <a:xfrm>
            <a:off x="1" y="3744009"/>
            <a:ext cx="1536033" cy="139959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292986" y="714386"/>
            <a:ext cx="6851022" cy="4429224"/>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2838848" y="1324408"/>
            <a:ext cx="4536814" cy="2368458"/>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rgbClr val="053B5C"/>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16"/>
          <p:cNvSpPr txBox="1"/>
          <p:nvPr>
            <p:ph idx="1" type="subTitle"/>
          </p:nvPr>
        </p:nvSpPr>
        <p:spPr>
          <a:xfrm>
            <a:off x="15286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48" name="Google Shape;148;p16"/>
          <p:cNvSpPr txBox="1"/>
          <p:nvPr>
            <p:ph idx="2" type="subTitle"/>
          </p:nvPr>
        </p:nvSpPr>
        <p:spPr>
          <a:xfrm>
            <a:off x="50080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49" name="Google Shape;149;p16"/>
          <p:cNvSpPr txBox="1"/>
          <p:nvPr>
            <p:ph idx="3" type="title"/>
          </p:nvPr>
        </p:nvSpPr>
        <p:spPr>
          <a:xfrm>
            <a:off x="15286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150" name="Google Shape;150;p16"/>
          <p:cNvSpPr txBox="1"/>
          <p:nvPr>
            <p:ph idx="4" type="subTitle"/>
          </p:nvPr>
        </p:nvSpPr>
        <p:spPr>
          <a:xfrm>
            <a:off x="50080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51" name="Google Shape;151;p16"/>
          <p:cNvSpPr txBox="1"/>
          <p:nvPr>
            <p:ph idx="5" type="title"/>
          </p:nvPr>
        </p:nvSpPr>
        <p:spPr>
          <a:xfrm>
            <a:off x="15286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152" name="Google Shape;152;p16"/>
          <p:cNvSpPr txBox="1"/>
          <p:nvPr>
            <p:ph idx="6" type="title"/>
          </p:nvPr>
        </p:nvSpPr>
        <p:spPr>
          <a:xfrm>
            <a:off x="50080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153" name="Google Shape;153;p16"/>
          <p:cNvSpPr txBox="1"/>
          <p:nvPr>
            <p:ph idx="7" type="subTitle"/>
          </p:nvPr>
        </p:nvSpPr>
        <p:spPr>
          <a:xfrm>
            <a:off x="15286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solidFill>
                  <a:srgbClr val="053B5C"/>
                </a:solidFill>
              </a:defRPr>
            </a:lvl1pPr>
            <a:lvl2pPr lvl="1" rtl="0" algn="ctr">
              <a:lnSpc>
                <a:spcPct val="100000"/>
              </a:lnSpc>
              <a:spcBef>
                <a:spcPts val="0"/>
              </a:spcBef>
              <a:spcAft>
                <a:spcPts val="0"/>
              </a:spcAft>
              <a:buNone/>
              <a:defRPr>
                <a:solidFill>
                  <a:srgbClr val="053B5C"/>
                </a:solidFill>
              </a:defRPr>
            </a:lvl2pPr>
            <a:lvl3pPr lvl="2" rtl="0" algn="ctr">
              <a:lnSpc>
                <a:spcPct val="100000"/>
              </a:lnSpc>
              <a:spcBef>
                <a:spcPts val="0"/>
              </a:spcBef>
              <a:spcAft>
                <a:spcPts val="0"/>
              </a:spcAft>
              <a:buNone/>
              <a:defRPr>
                <a:solidFill>
                  <a:srgbClr val="053B5C"/>
                </a:solidFill>
              </a:defRPr>
            </a:lvl3pPr>
            <a:lvl4pPr lvl="3" rtl="0" algn="ctr">
              <a:lnSpc>
                <a:spcPct val="100000"/>
              </a:lnSpc>
              <a:spcBef>
                <a:spcPts val="0"/>
              </a:spcBef>
              <a:spcAft>
                <a:spcPts val="0"/>
              </a:spcAft>
              <a:buNone/>
              <a:defRPr>
                <a:solidFill>
                  <a:srgbClr val="053B5C"/>
                </a:solidFill>
              </a:defRPr>
            </a:lvl4pPr>
            <a:lvl5pPr lvl="4" rtl="0" algn="ctr">
              <a:lnSpc>
                <a:spcPct val="100000"/>
              </a:lnSpc>
              <a:spcBef>
                <a:spcPts val="0"/>
              </a:spcBef>
              <a:spcAft>
                <a:spcPts val="0"/>
              </a:spcAft>
              <a:buNone/>
              <a:defRPr>
                <a:solidFill>
                  <a:srgbClr val="053B5C"/>
                </a:solidFill>
              </a:defRPr>
            </a:lvl5pPr>
            <a:lvl6pPr lvl="5" rtl="0" algn="ctr">
              <a:lnSpc>
                <a:spcPct val="100000"/>
              </a:lnSpc>
              <a:spcBef>
                <a:spcPts val="0"/>
              </a:spcBef>
              <a:spcAft>
                <a:spcPts val="0"/>
              </a:spcAft>
              <a:buNone/>
              <a:defRPr>
                <a:solidFill>
                  <a:srgbClr val="053B5C"/>
                </a:solidFill>
              </a:defRPr>
            </a:lvl6pPr>
            <a:lvl7pPr lvl="6" rtl="0" algn="ctr">
              <a:lnSpc>
                <a:spcPct val="100000"/>
              </a:lnSpc>
              <a:spcBef>
                <a:spcPts val="0"/>
              </a:spcBef>
              <a:spcAft>
                <a:spcPts val="0"/>
              </a:spcAft>
              <a:buNone/>
              <a:defRPr>
                <a:solidFill>
                  <a:srgbClr val="053B5C"/>
                </a:solidFill>
              </a:defRPr>
            </a:lvl7pPr>
            <a:lvl8pPr lvl="7" rtl="0" algn="ctr">
              <a:lnSpc>
                <a:spcPct val="100000"/>
              </a:lnSpc>
              <a:spcBef>
                <a:spcPts val="0"/>
              </a:spcBef>
              <a:spcAft>
                <a:spcPts val="0"/>
              </a:spcAft>
              <a:buNone/>
              <a:defRPr>
                <a:solidFill>
                  <a:srgbClr val="053B5C"/>
                </a:solidFill>
              </a:defRPr>
            </a:lvl8pPr>
            <a:lvl9pPr lvl="8" rtl="0" algn="ctr">
              <a:lnSpc>
                <a:spcPct val="100000"/>
              </a:lnSpc>
              <a:spcBef>
                <a:spcPts val="0"/>
              </a:spcBef>
              <a:spcAft>
                <a:spcPts val="0"/>
              </a:spcAft>
              <a:buNone/>
              <a:defRPr>
                <a:solidFill>
                  <a:srgbClr val="053B5C"/>
                </a:solidFill>
              </a:defRPr>
            </a:lvl9pPr>
          </a:lstStyle>
          <a:p/>
        </p:txBody>
      </p:sp>
      <p:sp>
        <p:nvSpPr>
          <p:cNvPr id="154" name="Google Shape;154;p16"/>
          <p:cNvSpPr txBox="1"/>
          <p:nvPr>
            <p:ph idx="8" type="title"/>
          </p:nvPr>
        </p:nvSpPr>
        <p:spPr>
          <a:xfrm>
            <a:off x="50080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55" name="Shape 155"/>
        <p:cNvGrpSpPr/>
        <p:nvPr/>
      </p:nvGrpSpPr>
      <p:grpSpPr>
        <a:xfrm>
          <a:off x="0" y="0"/>
          <a:ext cx="0" cy="0"/>
          <a:chOff x="0" y="0"/>
          <a:chExt cx="0" cy="0"/>
        </a:xfrm>
      </p:grpSpPr>
      <p:sp>
        <p:nvSpPr>
          <p:cNvPr id="156" name="Google Shape;156;p17"/>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 name="Google Shape;157;p17"/>
          <p:cNvSpPr txBox="1"/>
          <p:nvPr>
            <p:ph idx="2" type="title"/>
          </p:nvPr>
        </p:nvSpPr>
        <p:spPr>
          <a:xfrm>
            <a:off x="717513" y="1608375"/>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solidFill>
                  <a:srgbClr val="053B5C"/>
                </a:solidFill>
              </a:defRPr>
            </a:lvl1pPr>
            <a:lvl2pPr lvl="1" rtl="0" algn="r">
              <a:spcBef>
                <a:spcPts val="0"/>
              </a:spcBef>
              <a:spcAft>
                <a:spcPts val="0"/>
              </a:spcAft>
              <a:buNone/>
              <a:defRPr sz="1800">
                <a:solidFill>
                  <a:srgbClr val="053B5C"/>
                </a:solidFill>
              </a:defRPr>
            </a:lvl2pPr>
            <a:lvl3pPr lvl="2" rtl="0" algn="r">
              <a:spcBef>
                <a:spcPts val="0"/>
              </a:spcBef>
              <a:spcAft>
                <a:spcPts val="0"/>
              </a:spcAft>
              <a:buNone/>
              <a:defRPr sz="1800">
                <a:solidFill>
                  <a:srgbClr val="053B5C"/>
                </a:solidFill>
              </a:defRPr>
            </a:lvl3pPr>
            <a:lvl4pPr lvl="3" rtl="0" algn="r">
              <a:spcBef>
                <a:spcPts val="0"/>
              </a:spcBef>
              <a:spcAft>
                <a:spcPts val="0"/>
              </a:spcAft>
              <a:buNone/>
              <a:defRPr sz="1800">
                <a:solidFill>
                  <a:srgbClr val="053B5C"/>
                </a:solidFill>
              </a:defRPr>
            </a:lvl4pPr>
            <a:lvl5pPr lvl="4" rtl="0" algn="r">
              <a:spcBef>
                <a:spcPts val="0"/>
              </a:spcBef>
              <a:spcAft>
                <a:spcPts val="0"/>
              </a:spcAft>
              <a:buNone/>
              <a:defRPr sz="1800">
                <a:solidFill>
                  <a:srgbClr val="053B5C"/>
                </a:solidFill>
              </a:defRPr>
            </a:lvl5pPr>
            <a:lvl6pPr lvl="5" rtl="0" algn="r">
              <a:spcBef>
                <a:spcPts val="0"/>
              </a:spcBef>
              <a:spcAft>
                <a:spcPts val="0"/>
              </a:spcAft>
              <a:buNone/>
              <a:defRPr sz="1800">
                <a:solidFill>
                  <a:srgbClr val="053B5C"/>
                </a:solidFill>
              </a:defRPr>
            </a:lvl6pPr>
            <a:lvl7pPr lvl="6" rtl="0" algn="r">
              <a:spcBef>
                <a:spcPts val="0"/>
              </a:spcBef>
              <a:spcAft>
                <a:spcPts val="0"/>
              </a:spcAft>
              <a:buNone/>
              <a:defRPr sz="1800">
                <a:solidFill>
                  <a:srgbClr val="053B5C"/>
                </a:solidFill>
              </a:defRPr>
            </a:lvl7pPr>
            <a:lvl8pPr lvl="7" rtl="0" algn="r">
              <a:spcBef>
                <a:spcPts val="0"/>
              </a:spcBef>
              <a:spcAft>
                <a:spcPts val="0"/>
              </a:spcAft>
              <a:buNone/>
              <a:defRPr sz="1800">
                <a:solidFill>
                  <a:srgbClr val="053B5C"/>
                </a:solidFill>
              </a:defRPr>
            </a:lvl8pPr>
            <a:lvl9pPr lvl="8" rtl="0" algn="r">
              <a:spcBef>
                <a:spcPts val="0"/>
              </a:spcBef>
              <a:spcAft>
                <a:spcPts val="0"/>
              </a:spcAft>
              <a:buNone/>
              <a:defRPr sz="1800">
                <a:solidFill>
                  <a:srgbClr val="053B5C"/>
                </a:solidFill>
              </a:defRPr>
            </a:lvl9pPr>
          </a:lstStyle>
          <a:p/>
        </p:txBody>
      </p:sp>
      <p:sp>
        <p:nvSpPr>
          <p:cNvPr id="158" name="Google Shape;158;p17"/>
          <p:cNvSpPr txBox="1"/>
          <p:nvPr>
            <p:ph idx="1" type="subTitle"/>
          </p:nvPr>
        </p:nvSpPr>
        <p:spPr>
          <a:xfrm>
            <a:off x="717513" y="2011675"/>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053B5C"/>
                </a:solidFill>
              </a:defRPr>
            </a:lvl1pPr>
            <a:lvl2pPr lvl="1" rtl="0" algn="r">
              <a:spcBef>
                <a:spcPts val="1600"/>
              </a:spcBef>
              <a:spcAft>
                <a:spcPts val="0"/>
              </a:spcAft>
              <a:buNone/>
              <a:defRPr>
                <a:solidFill>
                  <a:srgbClr val="053B5C"/>
                </a:solidFill>
              </a:defRPr>
            </a:lvl2pPr>
            <a:lvl3pPr lvl="2" rtl="0" algn="r">
              <a:spcBef>
                <a:spcPts val="1600"/>
              </a:spcBef>
              <a:spcAft>
                <a:spcPts val="0"/>
              </a:spcAft>
              <a:buNone/>
              <a:defRPr>
                <a:solidFill>
                  <a:srgbClr val="053B5C"/>
                </a:solidFill>
              </a:defRPr>
            </a:lvl3pPr>
            <a:lvl4pPr lvl="3" rtl="0" algn="r">
              <a:spcBef>
                <a:spcPts val="1600"/>
              </a:spcBef>
              <a:spcAft>
                <a:spcPts val="0"/>
              </a:spcAft>
              <a:buNone/>
              <a:defRPr>
                <a:solidFill>
                  <a:srgbClr val="053B5C"/>
                </a:solidFill>
              </a:defRPr>
            </a:lvl4pPr>
            <a:lvl5pPr lvl="4" rtl="0" algn="r">
              <a:spcBef>
                <a:spcPts val="1600"/>
              </a:spcBef>
              <a:spcAft>
                <a:spcPts val="0"/>
              </a:spcAft>
              <a:buNone/>
              <a:defRPr>
                <a:solidFill>
                  <a:srgbClr val="053B5C"/>
                </a:solidFill>
              </a:defRPr>
            </a:lvl5pPr>
            <a:lvl6pPr lvl="5" rtl="0" algn="r">
              <a:spcBef>
                <a:spcPts val="1600"/>
              </a:spcBef>
              <a:spcAft>
                <a:spcPts val="0"/>
              </a:spcAft>
              <a:buNone/>
              <a:defRPr>
                <a:solidFill>
                  <a:srgbClr val="053B5C"/>
                </a:solidFill>
              </a:defRPr>
            </a:lvl6pPr>
            <a:lvl7pPr lvl="6" rtl="0" algn="r">
              <a:spcBef>
                <a:spcPts val="1600"/>
              </a:spcBef>
              <a:spcAft>
                <a:spcPts val="0"/>
              </a:spcAft>
              <a:buNone/>
              <a:defRPr>
                <a:solidFill>
                  <a:srgbClr val="053B5C"/>
                </a:solidFill>
              </a:defRPr>
            </a:lvl7pPr>
            <a:lvl8pPr lvl="7" rtl="0" algn="r">
              <a:spcBef>
                <a:spcPts val="1600"/>
              </a:spcBef>
              <a:spcAft>
                <a:spcPts val="0"/>
              </a:spcAft>
              <a:buNone/>
              <a:defRPr>
                <a:solidFill>
                  <a:srgbClr val="053B5C"/>
                </a:solidFill>
              </a:defRPr>
            </a:lvl8pPr>
            <a:lvl9pPr lvl="8" rtl="0" algn="r">
              <a:spcBef>
                <a:spcPts val="1600"/>
              </a:spcBef>
              <a:spcAft>
                <a:spcPts val="1600"/>
              </a:spcAft>
              <a:buNone/>
              <a:defRPr>
                <a:solidFill>
                  <a:srgbClr val="053B5C"/>
                </a:solidFill>
              </a:defRPr>
            </a:lvl9pPr>
          </a:lstStyle>
          <a:p/>
        </p:txBody>
      </p:sp>
      <p:sp>
        <p:nvSpPr>
          <p:cNvPr id="159" name="Google Shape;159;p17"/>
          <p:cNvSpPr txBox="1"/>
          <p:nvPr>
            <p:ph idx="3" type="title"/>
          </p:nvPr>
        </p:nvSpPr>
        <p:spPr>
          <a:xfrm>
            <a:off x="6441667" y="1608375"/>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p:txBody>
      </p:sp>
      <p:sp>
        <p:nvSpPr>
          <p:cNvPr id="160" name="Google Shape;160;p17"/>
          <p:cNvSpPr txBox="1"/>
          <p:nvPr>
            <p:ph idx="4" type="subTitle"/>
          </p:nvPr>
        </p:nvSpPr>
        <p:spPr>
          <a:xfrm>
            <a:off x="6441667" y="2011675"/>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161" name="Google Shape;161;p17"/>
          <p:cNvSpPr txBox="1"/>
          <p:nvPr>
            <p:ph idx="5" type="title"/>
          </p:nvPr>
        </p:nvSpPr>
        <p:spPr>
          <a:xfrm>
            <a:off x="717513" y="3301352"/>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solidFill>
                  <a:srgbClr val="053B5C"/>
                </a:solidFill>
              </a:defRPr>
            </a:lvl1pPr>
            <a:lvl2pPr lvl="1" rtl="0" algn="r">
              <a:spcBef>
                <a:spcPts val="0"/>
              </a:spcBef>
              <a:spcAft>
                <a:spcPts val="0"/>
              </a:spcAft>
              <a:buNone/>
              <a:defRPr sz="1800">
                <a:solidFill>
                  <a:srgbClr val="053B5C"/>
                </a:solidFill>
              </a:defRPr>
            </a:lvl2pPr>
            <a:lvl3pPr lvl="2" rtl="0" algn="r">
              <a:spcBef>
                <a:spcPts val="0"/>
              </a:spcBef>
              <a:spcAft>
                <a:spcPts val="0"/>
              </a:spcAft>
              <a:buNone/>
              <a:defRPr sz="1800">
                <a:solidFill>
                  <a:srgbClr val="053B5C"/>
                </a:solidFill>
              </a:defRPr>
            </a:lvl3pPr>
            <a:lvl4pPr lvl="3" rtl="0" algn="r">
              <a:spcBef>
                <a:spcPts val="0"/>
              </a:spcBef>
              <a:spcAft>
                <a:spcPts val="0"/>
              </a:spcAft>
              <a:buNone/>
              <a:defRPr sz="1800">
                <a:solidFill>
                  <a:srgbClr val="053B5C"/>
                </a:solidFill>
              </a:defRPr>
            </a:lvl4pPr>
            <a:lvl5pPr lvl="4" rtl="0" algn="r">
              <a:spcBef>
                <a:spcPts val="0"/>
              </a:spcBef>
              <a:spcAft>
                <a:spcPts val="0"/>
              </a:spcAft>
              <a:buNone/>
              <a:defRPr sz="1800">
                <a:solidFill>
                  <a:srgbClr val="053B5C"/>
                </a:solidFill>
              </a:defRPr>
            </a:lvl5pPr>
            <a:lvl6pPr lvl="5" rtl="0" algn="r">
              <a:spcBef>
                <a:spcPts val="0"/>
              </a:spcBef>
              <a:spcAft>
                <a:spcPts val="0"/>
              </a:spcAft>
              <a:buNone/>
              <a:defRPr sz="1800">
                <a:solidFill>
                  <a:srgbClr val="053B5C"/>
                </a:solidFill>
              </a:defRPr>
            </a:lvl6pPr>
            <a:lvl7pPr lvl="6" rtl="0" algn="r">
              <a:spcBef>
                <a:spcPts val="0"/>
              </a:spcBef>
              <a:spcAft>
                <a:spcPts val="0"/>
              </a:spcAft>
              <a:buNone/>
              <a:defRPr sz="1800">
                <a:solidFill>
                  <a:srgbClr val="053B5C"/>
                </a:solidFill>
              </a:defRPr>
            </a:lvl7pPr>
            <a:lvl8pPr lvl="7" rtl="0" algn="r">
              <a:spcBef>
                <a:spcPts val="0"/>
              </a:spcBef>
              <a:spcAft>
                <a:spcPts val="0"/>
              </a:spcAft>
              <a:buNone/>
              <a:defRPr sz="1800">
                <a:solidFill>
                  <a:srgbClr val="053B5C"/>
                </a:solidFill>
              </a:defRPr>
            </a:lvl8pPr>
            <a:lvl9pPr lvl="8" rtl="0" algn="r">
              <a:spcBef>
                <a:spcPts val="0"/>
              </a:spcBef>
              <a:spcAft>
                <a:spcPts val="0"/>
              </a:spcAft>
              <a:buNone/>
              <a:defRPr sz="1800">
                <a:solidFill>
                  <a:srgbClr val="053B5C"/>
                </a:solidFill>
              </a:defRPr>
            </a:lvl9pPr>
          </a:lstStyle>
          <a:p/>
        </p:txBody>
      </p:sp>
      <p:sp>
        <p:nvSpPr>
          <p:cNvPr id="162" name="Google Shape;162;p17"/>
          <p:cNvSpPr txBox="1"/>
          <p:nvPr>
            <p:ph idx="6" type="subTitle"/>
          </p:nvPr>
        </p:nvSpPr>
        <p:spPr>
          <a:xfrm>
            <a:off x="717513" y="3704652"/>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053B5C"/>
                </a:solidFill>
              </a:defRPr>
            </a:lvl1pPr>
            <a:lvl2pPr lvl="1" rtl="0" algn="r">
              <a:spcBef>
                <a:spcPts val="1600"/>
              </a:spcBef>
              <a:spcAft>
                <a:spcPts val="0"/>
              </a:spcAft>
              <a:buNone/>
              <a:defRPr>
                <a:solidFill>
                  <a:srgbClr val="053B5C"/>
                </a:solidFill>
              </a:defRPr>
            </a:lvl2pPr>
            <a:lvl3pPr lvl="2" rtl="0" algn="r">
              <a:spcBef>
                <a:spcPts val="1600"/>
              </a:spcBef>
              <a:spcAft>
                <a:spcPts val="0"/>
              </a:spcAft>
              <a:buNone/>
              <a:defRPr>
                <a:solidFill>
                  <a:srgbClr val="053B5C"/>
                </a:solidFill>
              </a:defRPr>
            </a:lvl3pPr>
            <a:lvl4pPr lvl="3" rtl="0" algn="r">
              <a:spcBef>
                <a:spcPts val="1600"/>
              </a:spcBef>
              <a:spcAft>
                <a:spcPts val="0"/>
              </a:spcAft>
              <a:buNone/>
              <a:defRPr>
                <a:solidFill>
                  <a:srgbClr val="053B5C"/>
                </a:solidFill>
              </a:defRPr>
            </a:lvl4pPr>
            <a:lvl5pPr lvl="4" rtl="0" algn="r">
              <a:spcBef>
                <a:spcPts val="1600"/>
              </a:spcBef>
              <a:spcAft>
                <a:spcPts val="0"/>
              </a:spcAft>
              <a:buNone/>
              <a:defRPr>
                <a:solidFill>
                  <a:srgbClr val="053B5C"/>
                </a:solidFill>
              </a:defRPr>
            </a:lvl5pPr>
            <a:lvl6pPr lvl="5" rtl="0" algn="r">
              <a:spcBef>
                <a:spcPts val="1600"/>
              </a:spcBef>
              <a:spcAft>
                <a:spcPts val="0"/>
              </a:spcAft>
              <a:buNone/>
              <a:defRPr>
                <a:solidFill>
                  <a:srgbClr val="053B5C"/>
                </a:solidFill>
              </a:defRPr>
            </a:lvl6pPr>
            <a:lvl7pPr lvl="6" rtl="0" algn="r">
              <a:spcBef>
                <a:spcPts val="1600"/>
              </a:spcBef>
              <a:spcAft>
                <a:spcPts val="0"/>
              </a:spcAft>
              <a:buNone/>
              <a:defRPr>
                <a:solidFill>
                  <a:srgbClr val="053B5C"/>
                </a:solidFill>
              </a:defRPr>
            </a:lvl7pPr>
            <a:lvl8pPr lvl="7" rtl="0" algn="r">
              <a:spcBef>
                <a:spcPts val="1600"/>
              </a:spcBef>
              <a:spcAft>
                <a:spcPts val="0"/>
              </a:spcAft>
              <a:buNone/>
              <a:defRPr>
                <a:solidFill>
                  <a:srgbClr val="053B5C"/>
                </a:solidFill>
              </a:defRPr>
            </a:lvl8pPr>
            <a:lvl9pPr lvl="8" rtl="0" algn="r">
              <a:spcBef>
                <a:spcPts val="1600"/>
              </a:spcBef>
              <a:spcAft>
                <a:spcPts val="1600"/>
              </a:spcAft>
              <a:buNone/>
              <a:defRPr>
                <a:solidFill>
                  <a:srgbClr val="053B5C"/>
                </a:solidFill>
              </a:defRPr>
            </a:lvl9pPr>
          </a:lstStyle>
          <a:p/>
        </p:txBody>
      </p:sp>
      <p:sp>
        <p:nvSpPr>
          <p:cNvPr id="163" name="Google Shape;163;p17"/>
          <p:cNvSpPr txBox="1"/>
          <p:nvPr>
            <p:ph idx="7" type="title"/>
          </p:nvPr>
        </p:nvSpPr>
        <p:spPr>
          <a:xfrm>
            <a:off x="6441667" y="3301352"/>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p:txBody>
      </p:sp>
      <p:sp>
        <p:nvSpPr>
          <p:cNvPr id="164" name="Google Shape;164;p17"/>
          <p:cNvSpPr txBox="1"/>
          <p:nvPr>
            <p:ph idx="8" type="subTitle"/>
          </p:nvPr>
        </p:nvSpPr>
        <p:spPr>
          <a:xfrm>
            <a:off x="6441667" y="3704652"/>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175" name="Shape 175"/>
        <p:cNvGrpSpPr/>
        <p:nvPr/>
      </p:nvGrpSpPr>
      <p:grpSpPr>
        <a:xfrm>
          <a:off x="0" y="0"/>
          <a:ext cx="0" cy="0"/>
          <a:chOff x="0" y="0"/>
          <a:chExt cx="0" cy="0"/>
        </a:xfrm>
      </p:grpSpPr>
      <p:grpSp>
        <p:nvGrpSpPr>
          <p:cNvPr id="176" name="Google Shape;176;p18"/>
          <p:cNvGrpSpPr/>
          <p:nvPr/>
        </p:nvGrpSpPr>
        <p:grpSpPr>
          <a:xfrm flipH="1" rot="199848">
            <a:off x="1146238" y="3853117"/>
            <a:ext cx="581719" cy="921601"/>
            <a:chOff x="-1904298" y="1056455"/>
            <a:chExt cx="581725" cy="921611"/>
          </a:xfrm>
        </p:grpSpPr>
        <p:sp>
          <p:nvSpPr>
            <p:cNvPr id="177" name="Google Shape;177;p1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263781">
            <a:off x="538221" y="4030012"/>
            <a:ext cx="890375" cy="822935"/>
            <a:chOff x="-1855532" y="1600966"/>
            <a:chExt cx="890361" cy="822923"/>
          </a:xfrm>
        </p:grpSpPr>
        <p:sp>
          <p:nvSpPr>
            <p:cNvPr id="183" name="Google Shape;183;p1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rgbClr val="053B5C"/>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18"/>
          <p:cNvSpPr txBox="1"/>
          <p:nvPr>
            <p:ph idx="2" type="title"/>
          </p:nvPr>
        </p:nvSpPr>
        <p:spPr>
          <a:xfrm>
            <a:off x="1087250"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p:txBody>
      </p:sp>
      <p:sp>
        <p:nvSpPr>
          <p:cNvPr id="191" name="Google Shape;191;p18"/>
          <p:cNvSpPr txBox="1"/>
          <p:nvPr>
            <p:ph idx="1" type="subTitle"/>
          </p:nvPr>
        </p:nvSpPr>
        <p:spPr>
          <a:xfrm>
            <a:off x="10872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192" name="Google Shape;192;p18"/>
          <p:cNvSpPr txBox="1"/>
          <p:nvPr>
            <p:ph idx="3" type="title"/>
          </p:nvPr>
        </p:nvSpPr>
        <p:spPr>
          <a:xfrm>
            <a:off x="3665025"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p:txBody>
      </p:sp>
      <p:sp>
        <p:nvSpPr>
          <p:cNvPr id="193" name="Google Shape;193;p18"/>
          <p:cNvSpPr txBox="1"/>
          <p:nvPr>
            <p:ph idx="4" type="subTitle"/>
          </p:nvPr>
        </p:nvSpPr>
        <p:spPr>
          <a:xfrm>
            <a:off x="366510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194" name="Google Shape;194;p18"/>
          <p:cNvSpPr txBox="1"/>
          <p:nvPr>
            <p:ph idx="5" type="title"/>
          </p:nvPr>
        </p:nvSpPr>
        <p:spPr>
          <a:xfrm>
            <a:off x="6242950" y="1758450"/>
            <a:ext cx="18012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p:txBody>
      </p:sp>
      <p:sp>
        <p:nvSpPr>
          <p:cNvPr id="195" name="Google Shape;195;p18"/>
          <p:cNvSpPr txBox="1"/>
          <p:nvPr>
            <p:ph idx="6" type="subTitle"/>
          </p:nvPr>
        </p:nvSpPr>
        <p:spPr>
          <a:xfrm>
            <a:off x="62429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
    <p:spTree>
      <p:nvGrpSpPr>
        <p:cNvPr id="196" name="Shape 196"/>
        <p:cNvGrpSpPr/>
        <p:nvPr/>
      </p:nvGrpSpPr>
      <p:grpSpPr>
        <a:xfrm>
          <a:off x="0" y="0"/>
          <a:ext cx="0" cy="0"/>
          <a:chOff x="0" y="0"/>
          <a:chExt cx="0" cy="0"/>
        </a:xfrm>
      </p:grpSpPr>
      <p:sp>
        <p:nvSpPr>
          <p:cNvPr id="197" name="Google Shape;197;p19"/>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solidFill>
                  <a:srgbClr val="053B5C"/>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19"/>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p:txBody>
      </p:sp>
      <p:sp>
        <p:nvSpPr>
          <p:cNvPr id="199" name="Google Shape;199;p19"/>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200" name="Google Shape;200;p19"/>
          <p:cNvSpPr txBox="1"/>
          <p:nvPr>
            <p:ph idx="3" type="title"/>
          </p:nvPr>
        </p:nvSpPr>
        <p:spPr>
          <a:xfrm>
            <a:off x="4549625" y="2110397"/>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p:txBody>
      </p:sp>
      <p:sp>
        <p:nvSpPr>
          <p:cNvPr id="201" name="Google Shape;201;p19"/>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202" name="Google Shape;202;p19"/>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p:txBody>
      </p:sp>
      <p:sp>
        <p:nvSpPr>
          <p:cNvPr id="203" name="Google Shape;203;p19"/>
          <p:cNvSpPr txBox="1"/>
          <p:nvPr>
            <p:ph idx="6" type="subTitle"/>
          </p:nvPr>
        </p:nvSpPr>
        <p:spPr>
          <a:xfrm>
            <a:off x="5441500" y="3835847"/>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204"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txBox="1"/>
          <p:nvPr>
            <p:ph type="title"/>
          </p:nvPr>
        </p:nvSpPr>
        <p:spPr>
          <a:xfrm>
            <a:off x="717525" y="905150"/>
            <a:ext cx="2183400" cy="37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p:txBody>
      </p:sp>
      <p:sp>
        <p:nvSpPr>
          <p:cNvPr id="210" name="Google Shape;210;p20"/>
          <p:cNvSpPr txBox="1"/>
          <p:nvPr>
            <p:ph idx="1" type="subTitle"/>
          </p:nvPr>
        </p:nvSpPr>
        <p:spPr>
          <a:xfrm>
            <a:off x="33435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211" name="Google Shape;211;p20"/>
          <p:cNvSpPr txBox="1"/>
          <p:nvPr>
            <p:ph idx="2" type="title"/>
          </p:nvPr>
        </p:nvSpPr>
        <p:spPr>
          <a:xfrm>
            <a:off x="3343550"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p:txBody>
      </p:sp>
      <p:sp>
        <p:nvSpPr>
          <p:cNvPr id="212" name="Google Shape;212;p20"/>
          <p:cNvSpPr txBox="1"/>
          <p:nvPr>
            <p:ph idx="3" type="subTitle"/>
          </p:nvPr>
        </p:nvSpPr>
        <p:spPr>
          <a:xfrm>
            <a:off x="51204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213" name="Google Shape;213;p20"/>
          <p:cNvSpPr txBox="1"/>
          <p:nvPr>
            <p:ph idx="4" type="title"/>
          </p:nvPr>
        </p:nvSpPr>
        <p:spPr>
          <a:xfrm>
            <a:off x="5120463"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p:txBody>
      </p:sp>
      <p:sp>
        <p:nvSpPr>
          <p:cNvPr id="214" name="Google Shape;214;p20"/>
          <p:cNvSpPr txBox="1"/>
          <p:nvPr>
            <p:ph idx="5" type="subTitle"/>
          </p:nvPr>
        </p:nvSpPr>
        <p:spPr>
          <a:xfrm>
            <a:off x="6897375"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215" name="Google Shape;215;p20"/>
          <p:cNvSpPr txBox="1"/>
          <p:nvPr>
            <p:ph idx="6" type="title"/>
          </p:nvPr>
        </p:nvSpPr>
        <p:spPr>
          <a:xfrm>
            <a:off x="6897375"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hasCustomPrompt="1" idx="2" type="title"/>
          </p:nvPr>
        </p:nvSpPr>
        <p:spPr>
          <a:xfrm>
            <a:off x="1489925" y="1220113"/>
            <a:ext cx="1132200" cy="1368900"/>
          </a:xfrm>
          <a:prstGeom prst="rect">
            <a:avLst/>
          </a:prstGeom>
        </p:spPr>
        <p:txBody>
          <a:bodyPr anchorCtr="0" anchor="b"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216"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82" y="304013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1" name="Google Shape;221;p21"/>
          <p:cNvSpPr txBox="1"/>
          <p:nvPr>
            <p:ph idx="1" type="subTitle"/>
          </p:nvPr>
        </p:nvSpPr>
        <p:spPr>
          <a:xfrm>
            <a:off x="11625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053B5C"/>
                </a:solidFill>
              </a:defRPr>
            </a:lvl1pPr>
            <a:lvl2pPr lvl="1" rtl="0" algn="ctr">
              <a:spcBef>
                <a:spcPts val="1600"/>
              </a:spcBef>
              <a:spcAft>
                <a:spcPts val="0"/>
              </a:spcAft>
              <a:buNone/>
              <a:defRPr>
                <a:solidFill>
                  <a:srgbClr val="053B5C"/>
                </a:solidFill>
              </a:defRPr>
            </a:lvl2pPr>
            <a:lvl3pPr lvl="2" rtl="0" algn="ctr">
              <a:spcBef>
                <a:spcPts val="1600"/>
              </a:spcBef>
              <a:spcAft>
                <a:spcPts val="0"/>
              </a:spcAft>
              <a:buNone/>
              <a:defRPr>
                <a:solidFill>
                  <a:srgbClr val="053B5C"/>
                </a:solidFill>
              </a:defRPr>
            </a:lvl3pPr>
            <a:lvl4pPr lvl="3" rtl="0" algn="ctr">
              <a:spcBef>
                <a:spcPts val="1600"/>
              </a:spcBef>
              <a:spcAft>
                <a:spcPts val="0"/>
              </a:spcAft>
              <a:buNone/>
              <a:defRPr>
                <a:solidFill>
                  <a:srgbClr val="053B5C"/>
                </a:solidFill>
              </a:defRPr>
            </a:lvl4pPr>
            <a:lvl5pPr lvl="4" rtl="0" algn="ctr">
              <a:spcBef>
                <a:spcPts val="1600"/>
              </a:spcBef>
              <a:spcAft>
                <a:spcPts val="0"/>
              </a:spcAft>
              <a:buNone/>
              <a:defRPr>
                <a:solidFill>
                  <a:srgbClr val="053B5C"/>
                </a:solidFill>
              </a:defRPr>
            </a:lvl5pPr>
            <a:lvl6pPr lvl="5" rtl="0" algn="ctr">
              <a:spcBef>
                <a:spcPts val="1600"/>
              </a:spcBef>
              <a:spcAft>
                <a:spcPts val="0"/>
              </a:spcAft>
              <a:buNone/>
              <a:defRPr>
                <a:solidFill>
                  <a:srgbClr val="053B5C"/>
                </a:solidFill>
              </a:defRPr>
            </a:lvl6pPr>
            <a:lvl7pPr lvl="6" rtl="0" algn="ctr">
              <a:spcBef>
                <a:spcPts val="1600"/>
              </a:spcBef>
              <a:spcAft>
                <a:spcPts val="0"/>
              </a:spcAft>
              <a:buNone/>
              <a:defRPr>
                <a:solidFill>
                  <a:srgbClr val="053B5C"/>
                </a:solidFill>
              </a:defRPr>
            </a:lvl7pPr>
            <a:lvl8pPr lvl="7" rtl="0" algn="ctr">
              <a:spcBef>
                <a:spcPts val="1600"/>
              </a:spcBef>
              <a:spcAft>
                <a:spcPts val="0"/>
              </a:spcAft>
              <a:buNone/>
              <a:defRPr>
                <a:solidFill>
                  <a:srgbClr val="053B5C"/>
                </a:solidFill>
              </a:defRPr>
            </a:lvl8pPr>
            <a:lvl9pPr lvl="8" rtl="0" algn="ctr">
              <a:spcBef>
                <a:spcPts val="1600"/>
              </a:spcBef>
              <a:spcAft>
                <a:spcPts val="1600"/>
              </a:spcAft>
              <a:buNone/>
              <a:defRPr>
                <a:solidFill>
                  <a:srgbClr val="053B5C"/>
                </a:solidFill>
              </a:defRPr>
            </a:lvl9pPr>
          </a:lstStyle>
          <a:p/>
        </p:txBody>
      </p:sp>
      <p:sp>
        <p:nvSpPr>
          <p:cNvPr id="222" name="Google Shape;222;p21"/>
          <p:cNvSpPr txBox="1"/>
          <p:nvPr>
            <p:ph idx="2" type="title"/>
          </p:nvPr>
        </p:nvSpPr>
        <p:spPr>
          <a:xfrm>
            <a:off x="11625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23" name="Google Shape;223;p21"/>
          <p:cNvSpPr txBox="1"/>
          <p:nvPr>
            <p:ph idx="3" type="subTitle"/>
          </p:nvPr>
        </p:nvSpPr>
        <p:spPr>
          <a:xfrm>
            <a:off x="357960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053B5C"/>
                </a:solidFill>
              </a:defRPr>
            </a:lvl1pPr>
            <a:lvl2pPr lvl="1" rtl="0" algn="ctr">
              <a:spcBef>
                <a:spcPts val="1600"/>
              </a:spcBef>
              <a:spcAft>
                <a:spcPts val="0"/>
              </a:spcAft>
              <a:buNone/>
              <a:defRPr>
                <a:solidFill>
                  <a:srgbClr val="053B5C"/>
                </a:solidFill>
              </a:defRPr>
            </a:lvl2pPr>
            <a:lvl3pPr lvl="2" rtl="0" algn="ctr">
              <a:spcBef>
                <a:spcPts val="1600"/>
              </a:spcBef>
              <a:spcAft>
                <a:spcPts val="0"/>
              </a:spcAft>
              <a:buNone/>
              <a:defRPr>
                <a:solidFill>
                  <a:srgbClr val="053B5C"/>
                </a:solidFill>
              </a:defRPr>
            </a:lvl3pPr>
            <a:lvl4pPr lvl="3" rtl="0" algn="ctr">
              <a:spcBef>
                <a:spcPts val="1600"/>
              </a:spcBef>
              <a:spcAft>
                <a:spcPts val="0"/>
              </a:spcAft>
              <a:buNone/>
              <a:defRPr>
                <a:solidFill>
                  <a:srgbClr val="053B5C"/>
                </a:solidFill>
              </a:defRPr>
            </a:lvl4pPr>
            <a:lvl5pPr lvl="4" rtl="0" algn="ctr">
              <a:spcBef>
                <a:spcPts val="1600"/>
              </a:spcBef>
              <a:spcAft>
                <a:spcPts val="0"/>
              </a:spcAft>
              <a:buNone/>
              <a:defRPr>
                <a:solidFill>
                  <a:srgbClr val="053B5C"/>
                </a:solidFill>
              </a:defRPr>
            </a:lvl5pPr>
            <a:lvl6pPr lvl="5" rtl="0" algn="ctr">
              <a:spcBef>
                <a:spcPts val="1600"/>
              </a:spcBef>
              <a:spcAft>
                <a:spcPts val="0"/>
              </a:spcAft>
              <a:buNone/>
              <a:defRPr>
                <a:solidFill>
                  <a:srgbClr val="053B5C"/>
                </a:solidFill>
              </a:defRPr>
            </a:lvl6pPr>
            <a:lvl7pPr lvl="6" rtl="0" algn="ctr">
              <a:spcBef>
                <a:spcPts val="1600"/>
              </a:spcBef>
              <a:spcAft>
                <a:spcPts val="0"/>
              </a:spcAft>
              <a:buNone/>
              <a:defRPr>
                <a:solidFill>
                  <a:srgbClr val="053B5C"/>
                </a:solidFill>
              </a:defRPr>
            </a:lvl7pPr>
            <a:lvl8pPr lvl="7" rtl="0" algn="ctr">
              <a:spcBef>
                <a:spcPts val="1600"/>
              </a:spcBef>
              <a:spcAft>
                <a:spcPts val="0"/>
              </a:spcAft>
              <a:buNone/>
              <a:defRPr>
                <a:solidFill>
                  <a:srgbClr val="053B5C"/>
                </a:solidFill>
              </a:defRPr>
            </a:lvl8pPr>
            <a:lvl9pPr lvl="8" rtl="0" algn="ctr">
              <a:spcBef>
                <a:spcPts val="1600"/>
              </a:spcBef>
              <a:spcAft>
                <a:spcPts val="1600"/>
              </a:spcAft>
              <a:buNone/>
              <a:defRPr>
                <a:solidFill>
                  <a:srgbClr val="053B5C"/>
                </a:solidFill>
              </a:defRPr>
            </a:lvl9pPr>
          </a:lstStyle>
          <a:p/>
        </p:txBody>
      </p:sp>
      <p:sp>
        <p:nvSpPr>
          <p:cNvPr id="224" name="Google Shape;224;p21"/>
          <p:cNvSpPr txBox="1"/>
          <p:nvPr>
            <p:ph idx="4" type="title"/>
          </p:nvPr>
        </p:nvSpPr>
        <p:spPr>
          <a:xfrm>
            <a:off x="357958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25" name="Google Shape;225;p21"/>
          <p:cNvSpPr txBox="1"/>
          <p:nvPr>
            <p:ph idx="5" type="subTitle"/>
          </p:nvPr>
        </p:nvSpPr>
        <p:spPr>
          <a:xfrm>
            <a:off x="59966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053B5C"/>
                </a:solidFill>
              </a:defRPr>
            </a:lvl1pPr>
            <a:lvl2pPr lvl="1" rtl="0" algn="ctr">
              <a:spcBef>
                <a:spcPts val="1600"/>
              </a:spcBef>
              <a:spcAft>
                <a:spcPts val="0"/>
              </a:spcAft>
              <a:buNone/>
              <a:defRPr>
                <a:solidFill>
                  <a:srgbClr val="053B5C"/>
                </a:solidFill>
              </a:defRPr>
            </a:lvl2pPr>
            <a:lvl3pPr lvl="2" rtl="0" algn="ctr">
              <a:spcBef>
                <a:spcPts val="1600"/>
              </a:spcBef>
              <a:spcAft>
                <a:spcPts val="0"/>
              </a:spcAft>
              <a:buNone/>
              <a:defRPr>
                <a:solidFill>
                  <a:srgbClr val="053B5C"/>
                </a:solidFill>
              </a:defRPr>
            </a:lvl3pPr>
            <a:lvl4pPr lvl="3" rtl="0" algn="ctr">
              <a:spcBef>
                <a:spcPts val="1600"/>
              </a:spcBef>
              <a:spcAft>
                <a:spcPts val="0"/>
              </a:spcAft>
              <a:buNone/>
              <a:defRPr>
                <a:solidFill>
                  <a:srgbClr val="053B5C"/>
                </a:solidFill>
              </a:defRPr>
            </a:lvl4pPr>
            <a:lvl5pPr lvl="4" rtl="0" algn="ctr">
              <a:spcBef>
                <a:spcPts val="1600"/>
              </a:spcBef>
              <a:spcAft>
                <a:spcPts val="0"/>
              </a:spcAft>
              <a:buNone/>
              <a:defRPr>
                <a:solidFill>
                  <a:srgbClr val="053B5C"/>
                </a:solidFill>
              </a:defRPr>
            </a:lvl5pPr>
            <a:lvl6pPr lvl="5" rtl="0" algn="ctr">
              <a:spcBef>
                <a:spcPts val="1600"/>
              </a:spcBef>
              <a:spcAft>
                <a:spcPts val="0"/>
              </a:spcAft>
              <a:buNone/>
              <a:defRPr>
                <a:solidFill>
                  <a:srgbClr val="053B5C"/>
                </a:solidFill>
              </a:defRPr>
            </a:lvl6pPr>
            <a:lvl7pPr lvl="6" rtl="0" algn="ctr">
              <a:spcBef>
                <a:spcPts val="1600"/>
              </a:spcBef>
              <a:spcAft>
                <a:spcPts val="0"/>
              </a:spcAft>
              <a:buNone/>
              <a:defRPr>
                <a:solidFill>
                  <a:srgbClr val="053B5C"/>
                </a:solidFill>
              </a:defRPr>
            </a:lvl7pPr>
            <a:lvl8pPr lvl="7" rtl="0" algn="ctr">
              <a:spcBef>
                <a:spcPts val="1600"/>
              </a:spcBef>
              <a:spcAft>
                <a:spcPts val="0"/>
              </a:spcAft>
              <a:buNone/>
              <a:defRPr>
                <a:solidFill>
                  <a:srgbClr val="053B5C"/>
                </a:solidFill>
              </a:defRPr>
            </a:lvl8pPr>
            <a:lvl9pPr lvl="8" rtl="0" algn="ctr">
              <a:spcBef>
                <a:spcPts val="1600"/>
              </a:spcBef>
              <a:spcAft>
                <a:spcPts val="1600"/>
              </a:spcAft>
              <a:buNone/>
              <a:defRPr>
                <a:solidFill>
                  <a:srgbClr val="053B5C"/>
                </a:solidFill>
              </a:defRPr>
            </a:lvl9pPr>
          </a:lstStyle>
          <a:p/>
        </p:txBody>
      </p:sp>
      <p:sp>
        <p:nvSpPr>
          <p:cNvPr id="226" name="Google Shape;226;p21"/>
          <p:cNvSpPr txBox="1"/>
          <p:nvPr>
            <p:ph idx="6" type="title"/>
          </p:nvPr>
        </p:nvSpPr>
        <p:spPr>
          <a:xfrm>
            <a:off x="59966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227" name="Shape 227"/>
        <p:cNvGrpSpPr/>
        <p:nvPr/>
      </p:nvGrpSpPr>
      <p:grpSpPr>
        <a:xfrm>
          <a:off x="0" y="0"/>
          <a:ext cx="0" cy="0"/>
          <a:chOff x="0" y="0"/>
          <a:chExt cx="0" cy="0"/>
        </a:xfrm>
      </p:grpSpPr>
      <p:sp>
        <p:nvSpPr>
          <p:cNvPr id="228" name="Google Shape;228;p22"/>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32"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solidFill>
                  <a:srgbClr val="053B5C"/>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7" name="Google Shape;247;p23"/>
          <p:cNvSpPr txBox="1"/>
          <p:nvPr>
            <p:ph idx="2" type="title"/>
          </p:nvPr>
        </p:nvSpPr>
        <p:spPr>
          <a:xfrm>
            <a:off x="3673625"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48" name="Google Shape;248;p23"/>
          <p:cNvSpPr txBox="1"/>
          <p:nvPr>
            <p:ph idx="1" type="subTitle"/>
          </p:nvPr>
        </p:nvSpPr>
        <p:spPr>
          <a:xfrm>
            <a:off x="35761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solidFill>
                  <a:srgbClr val="053B5C"/>
                </a:solidFill>
              </a:defRPr>
            </a:lvl1pPr>
            <a:lvl2pPr lvl="1" rtl="0" algn="r">
              <a:spcBef>
                <a:spcPts val="1600"/>
              </a:spcBef>
              <a:spcAft>
                <a:spcPts val="0"/>
              </a:spcAft>
              <a:buNone/>
              <a:defRPr>
                <a:solidFill>
                  <a:srgbClr val="053B5C"/>
                </a:solidFill>
              </a:defRPr>
            </a:lvl2pPr>
            <a:lvl3pPr lvl="2" rtl="0" algn="r">
              <a:spcBef>
                <a:spcPts val="1600"/>
              </a:spcBef>
              <a:spcAft>
                <a:spcPts val="0"/>
              </a:spcAft>
              <a:buNone/>
              <a:defRPr>
                <a:solidFill>
                  <a:srgbClr val="053B5C"/>
                </a:solidFill>
              </a:defRPr>
            </a:lvl3pPr>
            <a:lvl4pPr lvl="3" rtl="0" algn="r">
              <a:spcBef>
                <a:spcPts val="1600"/>
              </a:spcBef>
              <a:spcAft>
                <a:spcPts val="0"/>
              </a:spcAft>
              <a:buNone/>
              <a:defRPr>
                <a:solidFill>
                  <a:srgbClr val="053B5C"/>
                </a:solidFill>
              </a:defRPr>
            </a:lvl4pPr>
            <a:lvl5pPr lvl="4" rtl="0" algn="r">
              <a:spcBef>
                <a:spcPts val="1600"/>
              </a:spcBef>
              <a:spcAft>
                <a:spcPts val="0"/>
              </a:spcAft>
              <a:buNone/>
              <a:defRPr>
                <a:solidFill>
                  <a:srgbClr val="053B5C"/>
                </a:solidFill>
              </a:defRPr>
            </a:lvl5pPr>
            <a:lvl6pPr lvl="5" rtl="0" algn="r">
              <a:spcBef>
                <a:spcPts val="1600"/>
              </a:spcBef>
              <a:spcAft>
                <a:spcPts val="0"/>
              </a:spcAft>
              <a:buNone/>
              <a:defRPr>
                <a:solidFill>
                  <a:srgbClr val="053B5C"/>
                </a:solidFill>
              </a:defRPr>
            </a:lvl6pPr>
            <a:lvl7pPr lvl="6" rtl="0" algn="r">
              <a:spcBef>
                <a:spcPts val="1600"/>
              </a:spcBef>
              <a:spcAft>
                <a:spcPts val="0"/>
              </a:spcAft>
              <a:buNone/>
              <a:defRPr>
                <a:solidFill>
                  <a:srgbClr val="053B5C"/>
                </a:solidFill>
              </a:defRPr>
            </a:lvl7pPr>
            <a:lvl8pPr lvl="7" rtl="0" algn="r">
              <a:spcBef>
                <a:spcPts val="1600"/>
              </a:spcBef>
              <a:spcAft>
                <a:spcPts val="0"/>
              </a:spcAft>
              <a:buNone/>
              <a:defRPr>
                <a:solidFill>
                  <a:srgbClr val="053B5C"/>
                </a:solidFill>
              </a:defRPr>
            </a:lvl8pPr>
            <a:lvl9pPr lvl="8" rtl="0" algn="r">
              <a:spcBef>
                <a:spcPts val="1600"/>
              </a:spcBef>
              <a:spcAft>
                <a:spcPts val="1600"/>
              </a:spcAft>
              <a:buNone/>
              <a:defRPr>
                <a:solidFill>
                  <a:srgbClr val="053B5C"/>
                </a:solidFill>
              </a:defRPr>
            </a:lvl9pPr>
          </a:lstStyle>
          <a:p/>
        </p:txBody>
      </p:sp>
      <p:sp>
        <p:nvSpPr>
          <p:cNvPr id="249" name="Google Shape;249;p23"/>
          <p:cNvSpPr txBox="1"/>
          <p:nvPr>
            <p:ph idx="3" type="title"/>
          </p:nvPr>
        </p:nvSpPr>
        <p:spPr>
          <a:xfrm>
            <a:off x="6251400"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50" name="Google Shape;250;p23"/>
          <p:cNvSpPr txBox="1"/>
          <p:nvPr>
            <p:ph idx="4" type="subTitle"/>
          </p:nvPr>
        </p:nvSpPr>
        <p:spPr>
          <a:xfrm>
            <a:off x="61540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solidFill>
                  <a:srgbClr val="053B5C"/>
                </a:solidFill>
              </a:defRPr>
            </a:lvl1pPr>
            <a:lvl2pPr lvl="1" rtl="0" algn="r">
              <a:spcBef>
                <a:spcPts val="1600"/>
              </a:spcBef>
              <a:spcAft>
                <a:spcPts val="0"/>
              </a:spcAft>
              <a:buNone/>
              <a:defRPr>
                <a:solidFill>
                  <a:srgbClr val="053B5C"/>
                </a:solidFill>
              </a:defRPr>
            </a:lvl2pPr>
            <a:lvl3pPr lvl="2" rtl="0" algn="r">
              <a:spcBef>
                <a:spcPts val="1600"/>
              </a:spcBef>
              <a:spcAft>
                <a:spcPts val="0"/>
              </a:spcAft>
              <a:buNone/>
              <a:defRPr>
                <a:solidFill>
                  <a:srgbClr val="053B5C"/>
                </a:solidFill>
              </a:defRPr>
            </a:lvl3pPr>
            <a:lvl4pPr lvl="3" rtl="0" algn="r">
              <a:spcBef>
                <a:spcPts val="1600"/>
              </a:spcBef>
              <a:spcAft>
                <a:spcPts val="0"/>
              </a:spcAft>
              <a:buNone/>
              <a:defRPr>
                <a:solidFill>
                  <a:srgbClr val="053B5C"/>
                </a:solidFill>
              </a:defRPr>
            </a:lvl4pPr>
            <a:lvl5pPr lvl="4" rtl="0" algn="r">
              <a:spcBef>
                <a:spcPts val="1600"/>
              </a:spcBef>
              <a:spcAft>
                <a:spcPts val="0"/>
              </a:spcAft>
              <a:buNone/>
              <a:defRPr>
                <a:solidFill>
                  <a:srgbClr val="053B5C"/>
                </a:solidFill>
              </a:defRPr>
            </a:lvl5pPr>
            <a:lvl6pPr lvl="5" rtl="0" algn="r">
              <a:spcBef>
                <a:spcPts val="1600"/>
              </a:spcBef>
              <a:spcAft>
                <a:spcPts val="0"/>
              </a:spcAft>
              <a:buNone/>
              <a:defRPr>
                <a:solidFill>
                  <a:srgbClr val="053B5C"/>
                </a:solidFill>
              </a:defRPr>
            </a:lvl6pPr>
            <a:lvl7pPr lvl="6" rtl="0" algn="r">
              <a:spcBef>
                <a:spcPts val="1600"/>
              </a:spcBef>
              <a:spcAft>
                <a:spcPts val="0"/>
              </a:spcAft>
              <a:buNone/>
              <a:defRPr>
                <a:solidFill>
                  <a:srgbClr val="053B5C"/>
                </a:solidFill>
              </a:defRPr>
            </a:lvl7pPr>
            <a:lvl8pPr lvl="7" rtl="0" algn="r">
              <a:spcBef>
                <a:spcPts val="1600"/>
              </a:spcBef>
              <a:spcAft>
                <a:spcPts val="0"/>
              </a:spcAft>
              <a:buNone/>
              <a:defRPr>
                <a:solidFill>
                  <a:srgbClr val="053B5C"/>
                </a:solidFill>
              </a:defRPr>
            </a:lvl8pPr>
            <a:lvl9pPr lvl="8" rtl="0" algn="r">
              <a:spcBef>
                <a:spcPts val="1600"/>
              </a:spcBef>
              <a:spcAft>
                <a:spcPts val="1600"/>
              </a:spcAft>
              <a:buNone/>
              <a:defRPr>
                <a:solidFill>
                  <a:srgbClr val="053B5C"/>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rgbClr val="053B5C"/>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3" name="Google Shape;253;p24"/>
          <p:cNvSpPr txBox="1"/>
          <p:nvPr>
            <p:ph idx="2" type="title"/>
          </p:nvPr>
        </p:nvSpPr>
        <p:spPr>
          <a:xfrm>
            <a:off x="1137388"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54" name="Google Shape;254;p24"/>
          <p:cNvSpPr txBox="1"/>
          <p:nvPr>
            <p:ph idx="1" type="subTitle"/>
          </p:nvPr>
        </p:nvSpPr>
        <p:spPr>
          <a:xfrm>
            <a:off x="1137400"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55" name="Google Shape;255;p24"/>
          <p:cNvSpPr txBox="1"/>
          <p:nvPr>
            <p:ph idx="3" type="title"/>
          </p:nvPr>
        </p:nvSpPr>
        <p:spPr>
          <a:xfrm>
            <a:off x="3579602"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56" name="Google Shape;256;p24"/>
          <p:cNvSpPr txBox="1"/>
          <p:nvPr>
            <p:ph idx="4" type="subTitle"/>
          </p:nvPr>
        </p:nvSpPr>
        <p:spPr>
          <a:xfrm>
            <a:off x="3579613"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57" name="Google Shape;257;p24"/>
          <p:cNvSpPr txBox="1"/>
          <p:nvPr>
            <p:ph idx="5" type="title"/>
          </p:nvPr>
        </p:nvSpPr>
        <p:spPr>
          <a:xfrm>
            <a:off x="6021817"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58" name="Google Shape;258;p24"/>
          <p:cNvSpPr txBox="1"/>
          <p:nvPr>
            <p:ph idx="6" type="subTitle"/>
          </p:nvPr>
        </p:nvSpPr>
        <p:spPr>
          <a:xfrm>
            <a:off x="6021826"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59" name="Google Shape;259;p24"/>
          <p:cNvSpPr txBox="1"/>
          <p:nvPr>
            <p:ph idx="7" type="title"/>
          </p:nvPr>
        </p:nvSpPr>
        <p:spPr>
          <a:xfrm>
            <a:off x="1137388"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60" name="Google Shape;260;p24"/>
          <p:cNvSpPr txBox="1"/>
          <p:nvPr>
            <p:ph idx="8" type="subTitle"/>
          </p:nvPr>
        </p:nvSpPr>
        <p:spPr>
          <a:xfrm>
            <a:off x="1137400"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61" name="Google Shape;261;p24"/>
          <p:cNvSpPr txBox="1"/>
          <p:nvPr>
            <p:ph idx="9" type="title"/>
          </p:nvPr>
        </p:nvSpPr>
        <p:spPr>
          <a:xfrm>
            <a:off x="3579602"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62" name="Google Shape;262;p24"/>
          <p:cNvSpPr txBox="1"/>
          <p:nvPr>
            <p:ph idx="13" type="subTitle"/>
          </p:nvPr>
        </p:nvSpPr>
        <p:spPr>
          <a:xfrm>
            <a:off x="3579613"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63" name="Google Shape;263;p24"/>
          <p:cNvSpPr txBox="1"/>
          <p:nvPr>
            <p:ph idx="14" type="title"/>
          </p:nvPr>
        </p:nvSpPr>
        <p:spPr>
          <a:xfrm>
            <a:off x="6021817"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solidFill>
                  <a:srgbClr val="053B5C"/>
                </a:solidFill>
              </a:defRPr>
            </a:lvl1pPr>
            <a:lvl2pPr lvl="1" rtl="0" algn="ctr">
              <a:spcBef>
                <a:spcPts val="0"/>
              </a:spcBef>
              <a:spcAft>
                <a:spcPts val="0"/>
              </a:spcAft>
              <a:buNone/>
              <a:defRPr sz="1800">
                <a:solidFill>
                  <a:srgbClr val="053B5C"/>
                </a:solidFill>
              </a:defRPr>
            </a:lvl2pPr>
            <a:lvl3pPr lvl="2" rtl="0" algn="ctr">
              <a:spcBef>
                <a:spcPts val="0"/>
              </a:spcBef>
              <a:spcAft>
                <a:spcPts val="0"/>
              </a:spcAft>
              <a:buNone/>
              <a:defRPr sz="1800">
                <a:solidFill>
                  <a:srgbClr val="053B5C"/>
                </a:solidFill>
              </a:defRPr>
            </a:lvl3pPr>
            <a:lvl4pPr lvl="3" rtl="0" algn="ctr">
              <a:spcBef>
                <a:spcPts val="0"/>
              </a:spcBef>
              <a:spcAft>
                <a:spcPts val="0"/>
              </a:spcAft>
              <a:buNone/>
              <a:defRPr sz="1800">
                <a:solidFill>
                  <a:srgbClr val="053B5C"/>
                </a:solidFill>
              </a:defRPr>
            </a:lvl4pPr>
            <a:lvl5pPr lvl="4" rtl="0" algn="ctr">
              <a:spcBef>
                <a:spcPts val="0"/>
              </a:spcBef>
              <a:spcAft>
                <a:spcPts val="0"/>
              </a:spcAft>
              <a:buNone/>
              <a:defRPr sz="1800">
                <a:solidFill>
                  <a:srgbClr val="053B5C"/>
                </a:solidFill>
              </a:defRPr>
            </a:lvl5pPr>
            <a:lvl6pPr lvl="5" rtl="0" algn="ctr">
              <a:spcBef>
                <a:spcPts val="0"/>
              </a:spcBef>
              <a:spcAft>
                <a:spcPts val="0"/>
              </a:spcAft>
              <a:buNone/>
              <a:defRPr sz="1800">
                <a:solidFill>
                  <a:srgbClr val="053B5C"/>
                </a:solidFill>
              </a:defRPr>
            </a:lvl6pPr>
            <a:lvl7pPr lvl="6" rtl="0" algn="ctr">
              <a:spcBef>
                <a:spcPts val="0"/>
              </a:spcBef>
              <a:spcAft>
                <a:spcPts val="0"/>
              </a:spcAft>
              <a:buNone/>
              <a:defRPr sz="1800">
                <a:solidFill>
                  <a:srgbClr val="053B5C"/>
                </a:solidFill>
              </a:defRPr>
            </a:lvl7pPr>
            <a:lvl8pPr lvl="7" rtl="0" algn="ctr">
              <a:spcBef>
                <a:spcPts val="0"/>
              </a:spcBef>
              <a:spcAft>
                <a:spcPts val="0"/>
              </a:spcAft>
              <a:buNone/>
              <a:defRPr sz="1800">
                <a:solidFill>
                  <a:srgbClr val="053B5C"/>
                </a:solidFill>
              </a:defRPr>
            </a:lvl8pPr>
            <a:lvl9pPr lvl="8" rtl="0" algn="ctr">
              <a:spcBef>
                <a:spcPts val="0"/>
              </a:spcBef>
              <a:spcAft>
                <a:spcPts val="0"/>
              </a:spcAft>
              <a:buNone/>
              <a:defRPr sz="1800">
                <a:solidFill>
                  <a:srgbClr val="053B5C"/>
                </a:solidFill>
              </a:defRPr>
            </a:lvl9pPr>
          </a:lstStyle>
          <a:p/>
        </p:txBody>
      </p:sp>
      <p:sp>
        <p:nvSpPr>
          <p:cNvPr id="264" name="Google Shape;264;p24"/>
          <p:cNvSpPr txBox="1"/>
          <p:nvPr>
            <p:ph idx="15" type="subTitle"/>
          </p:nvPr>
        </p:nvSpPr>
        <p:spPr>
          <a:xfrm>
            <a:off x="6021826"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053B5C"/>
                </a:solidFill>
              </a:defRPr>
            </a:lvl1pPr>
            <a:lvl2pPr lvl="1" rtl="0" algn="ctr">
              <a:spcBef>
                <a:spcPts val="1600"/>
              </a:spcBef>
              <a:spcAft>
                <a:spcPts val="0"/>
              </a:spcAft>
              <a:buNone/>
              <a:defRPr sz="1200">
                <a:solidFill>
                  <a:srgbClr val="053B5C"/>
                </a:solidFill>
              </a:defRPr>
            </a:lvl2pPr>
            <a:lvl3pPr lvl="2" rtl="0" algn="ctr">
              <a:spcBef>
                <a:spcPts val="1600"/>
              </a:spcBef>
              <a:spcAft>
                <a:spcPts val="0"/>
              </a:spcAft>
              <a:buNone/>
              <a:defRPr sz="1200">
                <a:solidFill>
                  <a:srgbClr val="053B5C"/>
                </a:solidFill>
              </a:defRPr>
            </a:lvl3pPr>
            <a:lvl4pPr lvl="3" rtl="0" algn="ctr">
              <a:spcBef>
                <a:spcPts val="1600"/>
              </a:spcBef>
              <a:spcAft>
                <a:spcPts val="0"/>
              </a:spcAft>
              <a:buNone/>
              <a:defRPr sz="1200">
                <a:solidFill>
                  <a:srgbClr val="053B5C"/>
                </a:solidFill>
              </a:defRPr>
            </a:lvl4pPr>
            <a:lvl5pPr lvl="4" rtl="0" algn="ctr">
              <a:spcBef>
                <a:spcPts val="1600"/>
              </a:spcBef>
              <a:spcAft>
                <a:spcPts val="0"/>
              </a:spcAft>
              <a:buNone/>
              <a:defRPr sz="1200">
                <a:solidFill>
                  <a:srgbClr val="053B5C"/>
                </a:solidFill>
              </a:defRPr>
            </a:lvl5pPr>
            <a:lvl6pPr lvl="5" rtl="0" algn="ctr">
              <a:spcBef>
                <a:spcPts val="1600"/>
              </a:spcBef>
              <a:spcAft>
                <a:spcPts val="0"/>
              </a:spcAft>
              <a:buNone/>
              <a:defRPr sz="1200">
                <a:solidFill>
                  <a:srgbClr val="053B5C"/>
                </a:solidFill>
              </a:defRPr>
            </a:lvl6pPr>
            <a:lvl7pPr lvl="6" rtl="0" algn="ctr">
              <a:spcBef>
                <a:spcPts val="1600"/>
              </a:spcBef>
              <a:spcAft>
                <a:spcPts val="0"/>
              </a:spcAft>
              <a:buNone/>
              <a:defRPr sz="1200">
                <a:solidFill>
                  <a:srgbClr val="053B5C"/>
                </a:solidFill>
              </a:defRPr>
            </a:lvl7pPr>
            <a:lvl8pPr lvl="7" rtl="0" algn="ctr">
              <a:spcBef>
                <a:spcPts val="1600"/>
              </a:spcBef>
              <a:spcAft>
                <a:spcPts val="0"/>
              </a:spcAft>
              <a:buNone/>
              <a:defRPr sz="1200">
                <a:solidFill>
                  <a:srgbClr val="053B5C"/>
                </a:solidFill>
              </a:defRPr>
            </a:lvl8pPr>
            <a:lvl9pPr lvl="8" rtl="0" algn="ctr">
              <a:spcBef>
                <a:spcPts val="1600"/>
              </a:spcBef>
              <a:spcAft>
                <a:spcPts val="1600"/>
              </a:spcAft>
              <a:buNone/>
              <a:defRPr sz="1200">
                <a:solidFill>
                  <a:srgbClr val="053B5C"/>
                </a:solidFill>
              </a:defRPr>
            </a:lvl9pPr>
          </a:lstStyle>
          <a:p/>
        </p:txBody>
      </p:sp>
      <p:sp>
        <p:nvSpPr>
          <p:cNvPr id="265" name="Google Shape;265;p24"/>
          <p:cNvSpPr/>
          <p:nvPr/>
        </p:nvSpPr>
        <p:spPr>
          <a:xfrm>
            <a:off x="1" y="4090039"/>
            <a:ext cx="2424373" cy="105346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010934" y="4642982"/>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284" name="Shape 284"/>
        <p:cNvGrpSpPr/>
        <p:nvPr/>
      </p:nvGrpSpPr>
      <p:grpSpPr>
        <a:xfrm>
          <a:off x="0" y="0"/>
          <a:ext cx="0" cy="0"/>
          <a:chOff x="0" y="0"/>
          <a:chExt cx="0" cy="0"/>
        </a:xfrm>
      </p:grpSpPr>
      <p:sp>
        <p:nvSpPr>
          <p:cNvPr id="285" name="Google Shape;285;p25"/>
          <p:cNvSpPr txBox="1"/>
          <p:nvPr>
            <p:ph type="title"/>
          </p:nvPr>
        </p:nvSpPr>
        <p:spPr>
          <a:xfrm>
            <a:off x="717525" y="54275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290" name="Shape 290"/>
        <p:cNvGrpSpPr/>
        <p:nvPr/>
      </p:nvGrpSpPr>
      <p:grpSpPr>
        <a:xfrm>
          <a:off x="0" y="0"/>
          <a:ext cx="0" cy="0"/>
          <a:chOff x="0" y="0"/>
          <a:chExt cx="0" cy="0"/>
        </a:xfrm>
      </p:grpSpPr>
      <p:sp>
        <p:nvSpPr>
          <p:cNvPr id="291" name="Google Shape;291;p26"/>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6"/>
          <p:cNvSpPr/>
          <p:nvPr/>
        </p:nvSpPr>
        <p:spPr>
          <a:xfrm flipH="1">
            <a:off x="578963" y="4441778"/>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a:off x="154419" y="4816944"/>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flipH="1">
            <a:off x="1797672" y="4877626"/>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301" name="Shape 301"/>
        <p:cNvGrpSpPr/>
        <p:nvPr/>
      </p:nvGrpSpPr>
      <p:grpSpPr>
        <a:xfrm>
          <a:off x="0" y="0"/>
          <a:ext cx="0" cy="0"/>
          <a:chOff x="0" y="0"/>
          <a:chExt cx="0" cy="0"/>
        </a:xfrm>
      </p:grpSpPr>
      <p:sp>
        <p:nvSpPr>
          <p:cNvPr id="302" name="Google Shape;302;p27"/>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08" name="Shape 308"/>
        <p:cNvGrpSpPr/>
        <p:nvPr/>
      </p:nvGrpSpPr>
      <p:grpSpPr>
        <a:xfrm>
          <a:off x="0" y="0"/>
          <a:ext cx="0" cy="0"/>
          <a:chOff x="0" y="0"/>
          <a:chExt cx="0" cy="0"/>
        </a:xfrm>
      </p:grpSpPr>
      <p:sp>
        <p:nvSpPr>
          <p:cNvPr id="309" name="Google Shape;309;p28"/>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rgbClr val="053B5C"/>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310" name="Google Shape;310;p28"/>
          <p:cNvSpPr txBox="1"/>
          <p:nvPr>
            <p:ph idx="1" type="subTitle"/>
          </p:nvPr>
        </p:nvSpPr>
        <p:spPr>
          <a:xfrm>
            <a:off x="6041400" y="2125150"/>
            <a:ext cx="2385000" cy="83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rgbClr val="053B5C"/>
                </a:solidFill>
              </a:defRPr>
            </a:lvl1pPr>
            <a:lvl2pPr lvl="1" rtl="0" algn="r">
              <a:lnSpc>
                <a:spcPct val="100000"/>
              </a:lnSpc>
              <a:spcBef>
                <a:spcPts val="1600"/>
              </a:spcBef>
              <a:spcAft>
                <a:spcPts val="0"/>
              </a:spcAft>
              <a:buNone/>
              <a:defRPr>
                <a:solidFill>
                  <a:srgbClr val="053B5C"/>
                </a:solidFill>
              </a:defRPr>
            </a:lvl2pPr>
            <a:lvl3pPr lvl="2" rtl="0" algn="r">
              <a:lnSpc>
                <a:spcPct val="100000"/>
              </a:lnSpc>
              <a:spcBef>
                <a:spcPts val="1600"/>
              </a:spcBef>
              <a:spcAft>
                <a:spcPts val="0"/>
              </a:spcAft>
              <a:buNone/>
              <a:defRPr>
                <a:solidFill>
                  <a:srgbClr val="053B5C"/>
                </a:solidFill>
              </a:defRPr>
            </a:lvl3pPr>
            <a:lvl4pPr lvl="3" rtl="0" algn="r">
              <a:lnSpc>
                <a:spcPct val="100000"/>
              </a:lnSpc>
              <a:spcBef>
                <a:spcPts val="1600"/>
              </a:spcBef>
              <a:spcAft>
                <a:spcPts val="0"/>
              </a:spcAft>
              <a:buNone/>
              <a:defRPr>
                <a:solidFill>
                  <a:srgbClr val="053B5C"/>
                </a:solidFill>
              </a:defRPr>
            </a:lvl4pPr>
            <a:lvl5pPr lvl="4" rtl="0" algn="r">
              <a:lnSpc>
                <a:spcPct val="100000"/>
              </a:lnSpc>
              <a:spcBef>
                <a:spcPts val="1600"/>
              </a:spcBef>
              <a:spcAft>
                <a:spcPts val="0"/>
              </a:spcAft>
              <a:buNone/>
              <a:defRPr>
                <a:solidFill>
                  <a:srgbClr val="053B5C"/>
                </a:solidFill>
              </a:defRPr>
            </a:lvl5pPr>
            <a:lvl6pPr lvl="5" rtl="0" algn="r">
              <a:lnSpc>
                <a:spcPct val="100000"/>
              </a:lnSpc>
              <a:spcBef>
                <a:spcPts val="1600"/>
              </a:spcBef>
              <a:spcAft>
                <a:spcPts val="0"/>
              </a:spcAft>
              <a:buNone/>
              <a:defRPr>
                <a:solidFill>
                  <a:srgbClr val="053B5C"/>
                </a:solidFill>
              </a:defRPr>
            </a:lvl6pPr>
            <a:lvl7pPr lvl="6" rtl="0" algn="r">
              <a:lnSpc>
                <a:spcPct val="100000"/>
              </a:lnSpc>
              <a:spcBef>
                <a:spcPts val="1600"/>
              </a:spcBef>
              <a:spcAft>
                <a:spcPts val="0"/>
              </a:spcAft>
              <a:buNone/>
              <a:defRPr>
                <a:solidFill>
                  <a:srgbClr val="053B5C"/>
                </a:solidFill>
              </a:defRPr>
            </a:lvl7pPr>
            <a:lvl8pPr lvl="7" rtl="0" algn="r">
              <a:lnSpc>
                <a:spcPct val="100000"/>
              </a:lnSpc>
              <a:spcBef>
                <a:spcPts val="1600"/>
              </a:spcBef>
              <a:spcAft>
                <a:spcPts val="0"/>
              </a:spcAft>
              <a:buNone/>
              <a:defRPr>
                <a:solidFill>
                  <a:srgbClr val="053B5C"/>
                </a:solidFill>
              </a:defRPr>
            </a:lvl8pPr>
            <a:lvl9pPr lvl="8" rtl="0" algn="r">
              <a:lnSpc>
                <a:spcPct val="100000"/>
              </a:lnSpc>
              <a:spcBef>
                <a:spcPts val="1600"/>
              </a:spcBef>
              <a:spcAft>
                <a:spcPts val="1600"/>
              </a:spcAft>
              <a:buNone/>
              <a:defRPr>
                <a:solidFill>
                  <a:srgbClr val="053B5C"/>
                </a:solidFill>
              </a:defRPr>
            </a:lvl9pPr>
          </a:lstStyle>
          <a:p/>
        </p:txBody>
      </p:sp>
      <p:sp>
        <p:nvSpPr>
          <p:cNvPr id="311" name="Google Shape;311;p28"/>
          <p:cNvSpPr txBox="1"/>
          <p:nvPr>
            <p:ph idx="2" type="title"/>
          </p:nvPr>
        </p:nvSpPr>
        <p:spPr>
          <a:xfrm>
            <a:off x="5990200" y="1846425"/>
            <a:ext cx="2436300" cy="38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solidFill>
                  <a:srgbClr val="053B5C"/>
                </a:solidFill>
              </a:defRPr>
            </a:lvl1pPr>
            <a:lvl2pPr lvl="1" rtl="0">
              <a:spcBef>
                <a:spcPts val="0"/>
              </a:spcBef>
              <a:spcAft>
                <a:spcPts val="0"/>
              </a:spcAft>
              <a:buNone/>
              <a:defRPr>
                <a:solidFill>
                  <a:srgbClr val="053B5C"/>
                </a:solidFill>
                <a:latin typeface="Open Sans"/>
                <a:ea typeface="Open Sans"/>
                <a:cs typeface="Open Sans"/>
                <a:sym typeface="Open Sans"/>
              </a:defRPr>
            </a:lvl2pPr>
            <a:lvl3pPr lvl="2" rtl="0">
              <a:spcBef>
                <a:spcPts val="0"/>
              </a:spcBef>
              <a:spcAft>
                <a:spcPts val="0"/>
              </a:spcAft>
              <a:buNone/>
              <a:defRPr>
                <a:solidFill>
                  <a:srgbClr val="053B5C"/>
                </a:solidFill>
                <a:latin typeface="Open Sans"/>
                <a:ea typeface="Open Sans"/>
                <a:cs typeface="Open Sans"/>
                <a:sym typeface="Open Sans"/>
              </a:defRPr>
            </a:lvl3pPr>
            <a:lvl4pPr lvl="3" rtl="0">
              <a:spcBef>
                <a:spcPts val="0"/>
              </a:spcBef>
              <a:spcAft>
                <a:spcPts val="0"/>
              </a:spcAft>
              <a:buNone/>
              <a:defRPr>
                <a:solidFill>
                  <a:srgbClr val="053B5C"/>
                </a:solidFill>
                <a:latin typeface="Open Sans"/>
                <a:ea typeface="Open Sans"/>
                <a:cs typeface="Open Sans"/>
                <a:sym typeface="Open Sans"/>
              </a:defRPr>
            </a:lvl4pPr>
            <a:lvl5pPr lvl="4" rtl="0">
              <a:spcBef>
                <a:spcPts val="0"/>
              </a:spcBef>
              <a:spcAft>
                <a:spcPts val="0"/>
              </a:spcAft>
              <a:buNone/>
              <a:defRPr>
                <a:solidFill>
                  <a:srgbClr val="053B5C"/>
                </a:solidFill>
                <a:latin typeface="Open Sans"/>
                <a:ea typeface="Open Sans"/>
                <a:cs typeface="Open Sans"/>
                <a:sym typeface="Open Sans"/>
              </a:defRPr>
            </a:lvl5pPr>
            <a:lvl6pPr lvl="5" rtl="0">
              <a:spcBef>
                <a:spcPts val="0"/>
              </a:spcBef>
              <a:spcAft>
                <a:spcPts val="0"/>
              </a:spcAft>
              <a:buNone/>
              <a:defRPr>
                <a:solidFill>
                  <a:srgbClr val="053B5C"/>
                </a:solidFill>
                <a:latin typeface="Open Sans"/>
                <a:ea typeface="Open Sans"/>
                <a:cs typeface="Open Sans"/>
                <a:sym typeface="Open Sans"/>
              </a:defRPr>
            </a:lvl6pPr>
            <a:lvl7pPr lvl="6" rtl="0">
              <a:spcBef>
                <a:spcPts val="0"/>
              </a:spcBef>
              <a:spcAft>
                <a:spcPts val="0"/>
              </a:spcAft>
              <a:buNone/>
              <a:defRPr>
                <a:solidFill>
                  <a:srgbClr val="053B5C"/>
                </a:solidFill>
                <a:latin typeface="Open Sans"/>
                <a:ea typeface="Open Sans"/>
                <a:cs typeface="Open Sans"/>
                <a:sym typeface="Open Sans"/>
              </a:defRPr>
            </a:lvl7pPr>
            <a:lvl8pPr lvl="7" rtl="0">
              <a:spcBef>
                <a:spcPts val="0"/>
              </a:spcBef>
              <a:spcAft>
                <a:spcPts val="0"/>
              </a:spcAft>
              <a:buNone/>
              <a:defRPr>
                <a:solidFill>
                  <a:srgbClr val="053B5C"/>
                </a:solidFill>
                <a:latin typeface="Open Sans"/>
                <a:ea typeface="Open Sans"/>
                <a:cs typeface="Open Sans"/>
                <a:sym typeface="Open Sans"/>
              </a:defRPr>
            </a:lvl8pPr>
            <a:lvl9pPr lvl="8" rtl="0">
              <a:spcBef>
                <a:spcPts val="0"/>
              </a:spcBef>
              <a:spcAft>
                <a:spcPts val="0"/>
              </a:spcAft>
              <a:buNone/>
              <a:defRPr>
                <a:solidFill>
                  <a:srgbClr val="053B5C"/>
                </a:solidFill>
                <a:latin typeface="Open Sans"/>
                <a:ea typeface="Open Sans"/>
                <a:cs typeface="Open Sans"/>
                <a:sym typeface="Open Sans"/>
              </a:defRPr>
            </a:lvl9pPr>
          </a:lstStyle>
          <a:p/>
        </p:txBody>
      </p:sp>
      <p:sp>
        <p:nvSpPr>
          <p:cNvPr id="312" name="Google Shape;312;p28"/>
          <p:cNvSpPr txBox="1"/>
          <p:nvPr/>
        </p:nvSpPr>
        <p:spPr>
          <a:xfrm>
            <a:off x="717525" y="542750"/>
            <a:ext cx="2826300" cy="808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rgbClr val="053B5C"/>
                </a:solidFill>
                <a:latin typeface="Open Sans"/>
                <a:ea typeface="Open Sans"/>
                <a:cs typeface="Open Sans"/>
                <a:sym typeface="Open Sans"/>
              </a:rPr>
              <a:t>CREDITS: This presentation template was created by </a:t>
            </a:r>
            <a:r>
              <a:rPr b="1" lang="en" sz="1000">
                <a:solidFill>
                  <a:srgbClr val="053B5C"/>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rgbClr val="053B5C"/>
                </a:solidFill>
                <a:latin typeface="Open Sans"/>
                <a:ea typeface="Open Sans"/>
                <a:cs typeface="Open Sans"/>
                <a:sym typeface="Open Sans"/>
              </a:rPr>
              <a:t>, including icons by </a:t>
            </a:r>
            <a:r>
              <a:rPr b="1" lang="en" sz="1000">
                <a:solidFill>
                  <a:srgbClr val="053B5C"/>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rgbClr val="053B5C"/>
                </a:solidFill>
                <a:latin typeface="Open Sans"/>
                <a:ea typeface="Open Sans"/>
                <a:cs typeface="Open Sans"/>
                <a:sym typeface="Open Sans"/>
              </a:rPr>
              <a:t>, infographics &amp; images by </a:t>
            </a:r>
            <a:r>
              <a:rPr b="1" lang="en" sz="1000">
                <a:solidFill>
                  <a:srgbClr val="053B5C"/>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rgbClr val="053B5C"/>
                </a:solidFill>
                <a:latin typeface="Open Sans"/>
                <a:ea typeface="Open Sans"/>
                <a:cs typeface="Open Sans"/>
                <a:sym typeface="Open Sans"/>
              </a:rPr>
              <a:t> and illustrations by </a:t>
            </a:r>
            <a:r>
              <a:rPr b="1" lang="en" sz="1000">
                <a:solidFill>
                  <a:srgbClr val="053B5C"/>
                </a:solidFill>
                <a:uFill>
                  <a:noFill/>
                </a:uFill>
                <a:latin typeface="Open Sans"/>
                <a:ea typeface="Open Sans"/>
                <a:cs typeface="Open Sans"/>
                <a:sym typeface="Open Sans"/>
                <a:hlinkClick r:id="rId5">
                  <a:extLst>
                    <a:ext uri="{A12FA001-AC4F-418D-AE19-62706E023703}">
                      <ahyp:hlinkClr val="tx"/>
                    </a:ext>
                  </a:extLst>
                </a:hlinkClick>
              </a:rPr>
              <a:t>Stories</a:t>
            </a:r>
            <a:endParaRPr sz="900">
              <a:solidFill>
                <a:srgbClr val="053B5C"/>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313"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 name="Google Shape;19;p4"/>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B6C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5"/>
          <p:cNvSpPr/>
          <p:nvPr/>
        </p:nvSpPr>
        <p:spPr>
          <a:xfrm>
            <a:off x="75" y="2753774"/>
            <a:ext cx="9143830" cy="2389672"/>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7"/>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solidFill>
                  <a:srgbClr val="053B5C"/>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48" name="Google Shape;48;p7"/>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053B5C"/>
                </a:solidFill>
              </a:defRPr>
            </a:lvl1pPr>
            <a:lvl2pPr lvl="1" rtl="0" algn="ctr">
              <a:spcBef>
                <a:spcPts val="1600"/>
              </a:spcBef>
              <a:spcAft>
                <a:spcPts val="0"/>
              </a:spcAft>
              <a:buNone/>
              <a:defRPr sz="1400">
                <a:solidFill>
                  <a:srgbClr val="053B5C"/>
                </a:solidFill>
              </a:defRPr>
            </a:lvl2pPr>
            <a:lvl3pPr lvl="2" rtl="0" algn="ctr">
              <a:spcBef>
                <a:spcPts val="1600"/>
              </a:spcBef>
              <a:spcAft>
                <a:spcPts val="0"/>
              </a:spcAft>
              <a:buNone/>
              <a:defRPr sz="1400">
                <a:solidFill>
                  <a:srgbClr val="053B5C"/>
                </a:solidFill>
              </a:defRPr>
            </a:lvl3pPr>
            <a:lvl4pPr lvl="3" rtl="0" algn="ctr">
              <a:spcBef>
                <a:spcPts val="1600"/>
              </a:spcBef>
              <a:spcAft>
                <a:spcPts val="0"/>
              </a:spcAft>
              <a:buNone/>
              <a:defRPr sz="1400">
                <a:solidFill>
                  <a:srgbClr val="053B5C"/>
                </a:solidFill>
              </a:defRPr>
            </a:lvl4pPr>
            <a:lvl5pPr lvl="4" rtl="0" algn="ctr">
              <a:spcBef>
                <a:spcPts val="1600"/>
              </a:spcBef>
              <a:spcAft>
                <a:spcPts val="0"/>
              </a:spcAft>
              <a:buNone/>
              <a:defRPr sz="1400">
                <a:solidFill>
                  <a:srgbClr val="053B5C"/>
                </a:solidFill>
              </a:defRPr>
            </a:lvl5pPr>
            <a:lvl6pPr lvl="5" rtl="0" algn="ctr">
              <a:spcBef>
                <a:spcPts val="1600"/>
              </a:spcBef>
              <a:spcAft>
                <a:spcPts val="0"/>
              </a:spcAft>
              <a:buNone/>
              <a:defRPr sz="1400">
                <a:solidFill>
                  <a:srgbClr val="053B5C"/>
                </a:solidFill>
              </a:defRPr>
            </a:lvl6pPr>
            <a:lvl7pPr lvl="6" rtl="0" algn="ctr">
              <a:spcBef>
                <a:spcPts val="1600"/>
              </a:spcBef>
              <a:spcAft>
                <a:spcPts val="0"/>
              </a:spcAft>
              <a:buNone/>
              <a:defRPr sz="1400">
                <a:solidFill>
                  <a:srgbClr val="053B5C"/>
                </a:solidFill>
              </a:defRPr>
            </a:lvl7pPr>
            <a:lvl8pPr lvl="7" rtl="0" algn="ctr">
              <a:spcBef>
                <a:spcPts val="1600"/>
              </a:spcBef>
              <a:spcAft>
                <a:spcPts val="0"/>
              </a:spcAft>
              <a:buNone/>
              <a:defRPr sz="1400">
                <a:solidFill>
                  <a:srgbClr val="053B5C"/>
                </a:solidFill>
              </a:defRPr>
            </a:lvl8pPr>
            <a:lvl9pPr lvl="8" rtl="0" algn="ctr">
              <a:spcBef>
                <a:spcPts val="1600"/>
              </a:spcBef>
              <a:spcAft>
                <a:spcPts val="1600"/>
              </a:spcAft>
              <a:buNone/>
              <a:defRPr sz="1400">
                <a:solidFill>
                  <a:srgbClr val="053B5C"/>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idx="1" type="subTitle"/>
          </p:nvPr>
        </p:nvSpPr>
        <p:spPr>
          <a:xfrm>
            <a:off x="725694" y="2952300"/>
            <a:ext cx="2861400" cy="1132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p:txBody>
      </p:sp>
      <p:sp>
        <p:nvSpPr>
          <p:cNvPr id="53" name="Google Shape;53;p9"/>
          <p:cNvSpPr txBox="1"/>
          <p:nvPr>
            <p:ph type="title"/>
          </p:nvPr>
        </p:nvSpPr>
        <p:spPr>
          <a:xfrm>
            <a:off x="694981" y="1715725"/>
            <a:ext cx="1952700" cy="69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400">
                <a:solidFill>
                  <a:srgbClr val="053B5C"/>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gi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drive.google.com/file/d/18yZd5sjk27Nny6tvAV_A5pI9NBcEWZOU/view" TargetMode="External"/><Relationship Id="rId4" Type="http://schemas.openxmlformats.org/officeDocument/2006/relationships/image" Target="../media/image4.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drive.google.com/file/d/123xY5GRAiGznwsPcVZ-yHZx-0vnlL44v/view" TargetMode="External"/><Relationship Id="rId4" Type="http://schemas.openxmlformats.org/officeDocument/2006/relationships/image" Target="../media/image20.jpg"/><Relationship Id="rId5" Type="http://schemas.openxmlformats.org/officeDocument/2006/relationships/image" Target="../media/image25.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7.gif"/><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ideas.repec.org/a/eee/appene/v162y2016icp733-741.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google.com/spreadsheets/d/1NzS0n-2_eyxgLfPeClh7CTvi_mnROeqXAi6w6TpZgV0/copy"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12.jp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ctrTitle"/>
          </p:nvPr>
        </p:nvSpPr>
        <p:spPr>
          <a:xfrm>
            <a:off x="636054" y="1252125"/>
            <a:ext cx="4584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Fault Detection and Power Prediction of Wind Turbines</a:t>
            </a:r>
            <a:endParaRPr sz="4200"/>
          </a:p>
        </p:txBody>
      </p:sp>
      <p:sp>
        <p:nvSpPr>
          <p:cNvPr id="319" name="Google Shape;319;p30"/>
          <p:cNvSpPr txBox="1"/>
          <p:nvPr>
            <p:ph idx="1" type="subTitle"/>
          </p:nvPr>
        </p:nvSpPr>
        <p:spPr>
          <a:xfrm>
            <a:off x="1720339" y="3364825"/>
            <a:ext cx="40746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mfortaa"/>
                <a:ea typeface="Comfortaa"/>
                <a:cs typeface="Comfortaa"/>
                <a:sym typeface="Comfortaa"/>
              </a:rPr>
              <a:t>Proposal</a:t>
            </a:r>
            <a:endParaRPr sz="1800">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a:p>
            <a:pPr indent="0" lvl="0" marL="0" rtl="0" algn="l">
              <a:spcBef>
                <a:spcPts val="0"/>
              </a:spcBef>
              <a:spcAft>
                <a:spcPts val="0"/>
              </a:spcAft>
              <a:buNone/>
            </a:pPr>
            <a:r>
              <a:t/>
            </a:r>
            <a:endParaRPr/>
          </a:p>
        </p:txBody>
      </p:sp>
      <p:pic>
        <p:nvPicPr>
          <p:cNvPr id="320" name="Google Shape;320;p30"/>
          <p:cNvPicPr preferRelativeResize="0"/>
          <p:nvPr/>
        </p:nvPicPr>
        <p:blipFill>
          <a:blip r:embed="rId3">
            <a:alphaModFix/>
          </a:blip>
          <a:stretch>
            <a:fillRect/>
          </a:stretch>
        </p:blipFill>
        <p:spPr>
          <a:xfrm>
            <a:off x="5934550" y="1459450"/>
            <a:ext cx="2823676" cy="2224600"/>
          </a:xfrm>
          <a:prstGeom prst="rect">
            <a:avLst/>
          </a:prstGeom>
          <a:noFill/>
          <a:ln>
            <a:noFill/>
          </a:ln>
        </p:spPr>
      </p:pic>
      <p:sp>
        <p:nvSpPr>
          <p:cNvPr id="321" name="Google Shape;321;p30"/>
          <p:cNvSpPr txBox="1"/>
          <p:nvPr/>
        </p:nvSpPr>
        <p:spPr>
          <a:xfrm>
            <a:off x="520150" y="3871025"/>
            <a:ext cx="354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Mahy Ayman, Zeina Tamer,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Nour Mahmoud, Mariam Othman</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Supervised by: Dr Youmna Mahmoud,</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Eng Randa Osama</a:t>
            </a:r>
            <a:endParaRPr b="1">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053B5C"/>
                </a:solidFill>
              </a:rPr>
              <a:t>Deliverables</a:t>
            </a:r>
            <a:endParaRPr>
              <a:solidFill>
                <a:srgbClr val="053B5C"/>
              </a:solidFill>
            </a:endParaRPr>
          </a:p>
        </p:txBody>
      </p:sp>
      <p:sp>
        <p:nvSpPr>
          <p:cNvPr id="393" name="Google Shape;393;p39"/>
          <p:cNvSpPr txBox="1"/>
          <p:nvPr/>
        </p:nvSpPr>
        <p:spPr>
          <a:xfrm>
            <a:off x="479950" y="14890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a:latin typeface="Comfortaa"/>
                <a:ea typeface="Comfortaa"/>
                <a:cs typeface="Comfortaa"/>
                <a:sym typeface="Comfortaa"/>
              </a:rPr>
              <a:t>A web application that alerts field engineers of future deficiency that may occur in the wind and reports of the predicted wind power to be generated.</a:t>
            </a:r>
            <a:endParaRPr>
              <a:latin typeface="Comfortaa"/>
              <a:ea typeface="Comfortaa"/>
              <a:cs typeface="Comfortaa"/>
              <a:sym typeface="Comfortaa"/>
            </a:endParaRPr>
          </a:p>
          <a:p>
            <a:pPr indent="0" lvl="0" marL="0" rtl="0" algn="l">
              <a:lnSpc>
                <a:spcPct val="115000"/>
              </a:lnSpc>
              <a:spcBef>
                <a:spcPts val="1200"/>
              </a:spcBef>
              <a:spcAft>
                <a:spcPts val="0"/>
              </a:spcAft>
              <a:buNone/>
            </a:pPr>
            <a:r>
              <a:rPr lang="en">
                <a:latin typeface="Comfortaa"/>
                <a:ea typeface="Comfortaa"/>
                <a:cs typeface="Comfortaa"/>
                <a:sym typeface="Comfortaa"/>
              </a:rPr>
              <a:t>Software Requirement Specification document</a:t>
            </a:r>
            <a:endParaRPr>
              <a:latin typeface="Comfortaa"/>
              <a:ea typeface="Comfortaa"/>
              <a:cs typeface="Comfortaa"/>
              <a:sym typeface="Comfortaa"/>
            </a:endParaRPr>
          </a:p>
          <a:p>
            <a:pPr indent="0" lvl="0" marL="0" rtl="0" algn="l">
              <a:lnSpc>
                <a:spcPct val="115000"/>
              </a:lnSpc>
              <a:spcBef>
                <a:spcPts val="1200"/>
              </a:spcBef>
              <a:spcAft>
                <a:spcPts val="0"/>
              </a:spcAft>
              <a:buNone/>
            </a:pPr>
            <a:r>
              <a:rPr lang="en">
                <a:latin typeface="Comfortaa"/>
                <a:ea typeface="Comfortaa"/>
                <a:cs typeface="Comfortaa"/>
                <a:sym typeface="Comfortaa"/>
              </a:rPr>
              <a:t>Software Design document</a:t>
            </a:r>
            <a:endParaRPr>
              <a:latin typeface="Comfortaa"/>
              <a:ea typeface="Comfortaa"/>
              <a:cs typeface="Comfortaa"/>
              <a:sym typeface="Comfortaa"/>
            </a:endParaRPr>
          </a:p>
          <a:p>
            <a:pPr indent="0" lvl="0" marL="0" rtl="0" algn="l">
              <a:lnSpc>
                <a:spcPct val="115000"/>
              </a:lnSpc>
              <a:spcBef>
                <a:spcPts val="1200"/>
              </a:spcBef>
              <a:spcAft>
                <a:spcPts val="0"/>
              </a:spcAft>
              <a:buNone/>
            </a:pPr>
            <a:r>
              <a:rPr lang="en">
                <a:latin typeface="Comfortaa"/>
                <a:ea typeface="Comfortaa"/>
                <a:cs typeface="Comfortaa"/>
                <a:sym typeface="Comfortaa"/>
              </a:rPr>
              <a:t>Python backend</a:t>
            </a:r>
            <a:endParaRPr>
              <a:latin typeface="Comfortaa"/>
              <a:ea typeface="Comfortaa"/>
              <a:cs typeface="Comfortaa"/>
              <a:sym typeface="Comfortaa"/>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pic>
        <p:nvPicPr>
          <p:cNvPr id="394" name="Google Shape;394;p39"/>
          <p:cNvPicPr preferRelativeResize="0"/>
          <p:nvPr/>
        </p:nvPicPr>
        <p:blipFill>
          <a:blip r:embed="rId3">
            <a:alphaModFix/>
          </a:blip>
          <a:stretch>
            <a:fillRect/>
          </a:stretch>
        </p:blipFill>
        <p:spPr>
          <a:xfrm>
            <a:off x="5782400" y="2343100"/>
            <a:ext cx="2309925" cy="1539950"/>
          </a:xfrm>
          <a:prstGeom prst="rect">
            <a:avLst/>
          </a:prstGeom>
          <a:noFill/>
          <a:ln>
            <a:noFill/>
          </a:ln>
        </p:spPr>
      </p:pic>
      <p:pic>
        <p:nvPicPr>
          <p:cNvPr id="395" name="Google Shape;395;p39"/>
          <p:cNvPicPr preferRelativeResize="0"/>
          <p:nvPr/>
        </p:nvPicPr>
        <p:blipFill>
          <a:blip r:embed="rId4">
            <a:alphaModFix/>
          </a:blip>
          <a:stretch>
            <a:fillRect/>
          </a:stretch>
        </p:blipFill>
        <p:spPr>
          <a:xfrm>
            <a:off x="2884200" y="3365450"/>
            <a:ext cx="1539950" cy="153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ph type="title"/>
          </p:nvPr>
        </p:nvSpPr>
        <p:spPr>
          <a:xfrm>
            <a:off x="696300" y="551956"/>
            <a:ext cx="77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TIME PLAN</a:t>
            </a:r>
            <a:endParaRPr sz="2400"/>
          </a:p>
        </p:txBody>
      </p:sp>
      <p:sp>
        <p:nvSpPr>
          <p:cNvPr id="401" name="Google Shape;401;p40"/>
          <p:cNvSpPr txBox="1"/>
          <p:nvPr/>
        </p:nvSpPr>
        <p:spPr>
          <a:xfrm>
            <a:off x="717525" y="1211698"/>
            <a:ext cx="4604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043A5B"/>
              </a:solidFill>
              <a:latin typeface="Open Sans"/>
              <a:ea typeface="Open Sans"/>
              <a:cs typeface="Open Sans"/>
              <a:sym typeface="Open Sans"/>
            </a:endParaRPr>
          </a:p>
        </p:txBody>
      </p:sp>
      <p:pic>
        <p:nvPicPr>
          <p:cNvPr id="402" name="Google Shape;402;p40"/>
          <p:cNvPicPr preferRelativeResize="0"/>
          <p:nvPr/>
        </p:nvPicPr>
        <p:blipFill>
          <a:blip r:embed="rId3">
            <a:alphaModFix/>
          </a:blip>
          <a:stretch>
            <a:fillRect/>
          </a:stretch>
        </p:blipFill>
        <p:spPr>
          <a:xfrm>
            <a:off x="1345071" y="1124650"/>
            <a:ext cx="6886953" cy="387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1"/>
          <p:cNvSpPr txBox="1"/>
          <p:nvPr>
            <p:ph type="title"/>
          </p:nvPr>
        </p:nvSpPr>
        <p:spPr>
          <a:xfrm>
            <a:off x="717525" y="548750"/>
            <a:ext cx="578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053B5C"/>
                </a:solidFill>
              </a:rPr>
              <a:t>Supportive Documents</a:t>
            </a:r>
            <a:r>
              <a:rPr lang="en" sz="3200">
                <a:solidFill>
                  <a:srgbClr val="AF7B51"/>
                </a:solidFill>
              </a:rPr>
              <a:t> </a:t>
            </a:r>
            <a:endParaRPr sz="3200">
              <a:solidFill>
                <a:srgbClr val="AF7B51"/>
              </a:solidFill>
            </a:endParaRPr>
          </a:p>
          <a:p>
            <a:pPr indent="0" lvl="0" marL="0" rtl="0" algn="l">
              <a:spcBef>
                <a:spcPts val="0"/>
              </a:spcBef>
              <a:spcAft>
                <a:spcPts val="0"/>
              </a:spcAft>
              <a:buNone/>
            </a:pPr>
            <a:r>
              <a:t/>
            </a:r>
            <a:endParaRPr/>
          </a:p>
        </p:txBody>
      </p:sp>
      <p:sp>
        <p:nvSpPr>
          <p:cNvPr id="408" name="Google Shape;408;p41"/>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400">
                <a:solidFill>
                  <a:srgbClr val="233A44"/>
                </a:solidFill>
                <a:latin typeface="Comfortaa"/>
                <a:ea typeface="Comfortaa"/>
                <a:cs typeface="Comfortaa"/>
                <a:sym typeface="Comfortaa"/>
              </a:rPr>
              <a:t>A dataset collected in Ireland collected in 2014/2015 that has time-stamped operational data for the turbine. </a:t>
            </a:r>
            <a:endParaRPr sz="1400">
              <a:solidFill>
                <a:srgbClr val="233A44"/>
              </a:solidFill>
              <a:latin typeface="Comfortaa"/>
              <a:ea typeface="Comfortaa"/>
              <a:cs typeface="Comfortaa"/>
              <a:sym typeface="Comfortaa"/>
            </a:endParaRPr>
          </a:p>
          <a:p>
            <a:pPr indent="0" lvl="0" marL="457200" rtl="0" algn="l">
              <a:lnSpc>
                <a:spcPct val="115000"/>
              </a:lnSpc>
              <a:spcBef>
                <a:spcPts val="1200"/>
              </a:spcBef>
              <a:spcAft>
                <a:spcPts val="1200"/>
              </a:spcAft>
              <a:buNone/>
            </a:pPr>
            <a:r>
              <a:rPr lang="en" sz="1400">
                <a:solidFill>
                  <a:srgbClr val="233A44"/>
                </a:solidFill>
                <a:latin typeface="Comfortaa"/>
                <a:ea typeface="Comfortaa"/>
                <a:cs typeface="Comfortaa"/>
                <a:sym typeface="Comfortaa"/>
              </a:rPr>
              <a:t>We’ve contacted different authors for datasets.</a:t>
            </a:r>
            <a:endParaRPr sz="1400">
              <a:solidFill>
                <a:srgbClr val="233A44"/>
              </a:solidFill>
              <a:latin typeface="Comfortaa"/>
              <a:ea typeface="Comfortaa"/>
              <a:cs typeface="Comfortaa"/>
              <a:sym typeface="Comfortaa"/>
            </a:endParaRPr>
          </a:p>
        </p:txBody>
      </p:sp>
      <p:pic>
        <p:nvPicPr>
          <p:cNvPr id="409" name="Google Shape;409;p41"/>
          <p:cNvPicPr preferRelativeResize="0"/>
          <p:nvPr/>
        </p:nvPicPr>
        <p:blipFill>
          <a:blip r:embed="rId3">
            <a:alphaModFix/>
          </a:blip>
          <a:stretch>
            <a:fillRect/>
          </a:stretch>
        </p:blipFill>
        <p:spPr>
          <a:xfrm>
            <a:off x="1809800" y="2784175"/>
            <a:ext cx="1855125" cy="2022075"/>
          </a:xfrm>
          <a:prstGeom prst="rect">
            <a:avLst/>
          </a:prstGeom>
          <a:noFill/>
          <a:ln>
            <a:noFill/>
          </a:ln>
        </p:spPr>
      </p:pic>
      <p:pic>
        <p:nvPicPr>
          <p:cNvPr id="410" name="Google Shape;410;p41"/>
          <p:cNvPicPr preferRelativeResize="0"/>
          <p:nvPr/>
        </p:nvPicPr>
        <p:blipFill>
          <a:blip r:embed="rId4">
            <a:alphaModFix/>
          </a:blip>
          <a:stretch>
            <a:fillRect/>
          </a:stretch>
        </p:blipFill>
        <p:spPr>
          <a:xfrm>
            <a:off x="5588175" y="2823063"/>
            <a:ext cx="1944275" cy="194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41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t/>
            </a:r>
            <a:endParaRPr/>
          </a:p>
        </p:txBody>
      </p:sp>
      <p:pic>
        <p:nvPicPr>
          <p:cNvPr id="416" name="Google Shape;416;p42" title="KNN_SVM - Demo.mp4">
            <a:hlinkClick r:id="rId3"/>
          </p:cNvPr>
          <p:cNvPicPr preferRelativeResize="0"/>
          <p:nvPr/>
        </p:nvPicPr>
        <p:blipFill>
          <a:blip r:embed="rId4">
            <a:alphaModFix/>
          </a:blip>
          <a:stretch>
            <a:fillRect/>
          </a:stretch>
        </p:blipFill>
        <p:spPr>
          <a:xfrm>
            <a:off x="3728450" y="1117625"/>
            <a:ext cx="4760776" cy="3570575"/>
          </a:xfrm>
          <a:prstGeom prst="rect">
            <a:avLst/>
          </a:prstGeom>
          <a:noFill/>
          <a:ln>
            <a:noFill/>
          </a:ln>
        </p:spPr>
      </p:pic>
      <p:sp>
        <p:nvSpPr>
          <p:cNvPr id="417" name="Google Shape;417;p42"/>
          <p:cNvSpPr txBox="1"/>
          <p:nvPr/>
        </p:nvSpPr>
        <p:spPr>
          <a:xfrm>
            <a:off x="332675" y="14262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rgbClr val="233A44"/>
                </a:solidFill>
                <a:latin typeface="Comfortaa"/>
                <a:ea typeface="Comfortaa"/>
                <a:cs typeface="Comfortaa"/>
                <a:sym typeface="Comfortaa"/>
              </a:rPr>
              <a:t>KNN and SVM models</a:t>
            </a:r>
            <a:endParaRPr/>
          </a:p>
        </p:txBody>
      </p:sp>
      <p:pic>
        <p:nvPicPr>
          <p:cNvPr id="418" name="Google Shape;418;p42"/>
          <p:cNvPicPr preferRelativeResize="0"/>
          <p:nvPr/>
        </p:nvPicPr>
        <p:blipFill>
          <a:blip r:embed="rId5">
            <a:alphaModFix/>
          </a:blip>
          <a:stretch>
            <a:fillRect/>
          </a:stretch>
        </p:blipFill>
        <p:spPr>
          <a:xfrm>
            <a:off x="332675" y="2713350"/>
            <a:ext cx="3247750" cy="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t/>
            </a:r>
            <a:endParaRPr/>
          </a:p>
        </p:txBody>
      </p:sp>
      <p:pic>
        <p:nvPicPr>
          <p:cNvPr id="424" name="Google Shape;424;p43" title="LSTM.mp4">
            <a:hlinkClick r:id="rId3"/>
          </p:cNvPr>
          <p:cNvPicPr preferRelativeResize="0"/>
          <p:nvPr/>
        </p:nvPicPr>
        <p:blipFill>
          <a:blip r:embed="rId4">
            <a:alphaModFix/>
          </a:blip>
          <a:stretch>
            <a:fillRect/>
          </a:stretch>
        </p:blipFill>
        <p:spPr>
          <a:xfrm>
            <a:off x="3727150" y="962175"/>
            <a:ext cx="4693800" cy="3520350"/>
          </a:xfrm>
          <a:prstGeom prst="rect">
            <a:avLst/>
          </a:prstGeom>
          <a:noFill/>
          <a:ln>
            <a:noFill/>
          </a:ln>
        </p:spPr>
      </p:pic>
      <p:sp>
        <p:nvSpPr>
          <p:cNvPr id="425" name="Google Shape;425;p43"/>
          <p:cNvSpPr txBox="1"/>
          <p:nvPr/>
        </p:nvSpPr>
        <p:spPr>
          <a:xfrm>
            <a:off x="977875" y="1261938"/>
            <a:ext cx="18942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600">
                <a:solidFill>
                  <a:srgbClr val="233A44"/>
                </a:solidFill>
                <a:latin typeface="Comfortaa"/>
                <a:ea typeface="Comfortaa"/>
                <a:cs typeface="Comfortaa"/>
                <a:sym typeface="Comfortaa"/>
              </a:rPr>
              <a:t>LSTM model</a:t>
            </a:r>
            <a:endParaRPr b="1" sz="1600">
              <a:solidFill>
                <a:srgbClr val="233A44"/>
              </a:solidFill>
              <a:latin typeface="Comfortaa"/>
              <a:ea typeface="Comfortaa"/>
              <a:cs typeface="Comfortaa"/>
              <a:sym typeface="Comfortaa"/>
            </a:endParaRPr>
          </a:p>
        </p:txBody>
      </p:sp>
      <p:pic>
        <p:nvPicPr>
          <p:cNvPr id="426" name="Google Shape;426;p43"/>
          <p:cNvPicPr preferRelativeResize="0"/>
          <p:nvPr/>
        </p:nvPicPr>
        <p:blipFill>
          <a:blip r:embed="rId5">
            <a:alphaModFix/>
          </a:blip>
          <a:stretch>
            <a:fillRect/>
          </a:stretch>
        </p:blipFill>
        <p:spPr>
          <a:xfrm>
            <a:off x="792525" y="1875887"/>
            <a:ext cx="2264900" cy="1478150"/>
          </a:xfrm>
          <a:prstGeom prst="rect">
            <a:avLst/>
          </a:prstGeom>
          <a:noFill/>
          <a:ln>
            <a:noFill/>
          </a:ln>
        </p:spPr>
      </p:pic>
      <p:pic>
        <p:nvPicPr>
          <p:cNvPr id="427" name="Google Shape;427;p43"/>
          <p:cNvPicPr preferRelativeResize="0"/>
          <p:nvPr/>
        </p:nvPicPr>
        <p:blipFill>
          <a:blip r:embed="rId6">
            <a:alphaModFix/>
          </a:blip>
          <a:stretch>
            <a:fillRect/>
          </a:stretch>
        </p:blipFill>
        <p:spPr>
          <a:xfrm>
            <a:off x="870849" y="3395283"/>
            <a:ext cx="2108250" cy="13996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idx="2" type="title"/>
          </p:nvPr>
        </p:nvSpPr>
        <p:spPr>
          <a:xfrm>
            <a:off x="-628425" y="1117225"/>
            <a:ext cx="5361900" cy="10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Future Steps</a:t>
            </a:r>
            <a:endParaRPr sz="4000"/>
          </a:p>
        </p:txBody>
      </p:sp>
      <p:pic>
        <p:nvPicPr>
          <p:cNvPr id="433" name="Google Shape;433;p44"/>
          <p:cNvPicPr preferRelativeResize="0"/>
          <p:nvPr/>
        </p:nvPicPr>
        <p:blipFill>
          <a:blip r:embed="rId3">
            <a:alphaModFix/>
          </a:blip>
          <a:stretch>
            <a:fillRect/>
          </a:stretch>
        </p:blipFill>
        <p:spPr>
          <a:xfrm>
            <a:off x="1376750" y="2255475"/>
            <a:ext cx="3022600" cy="2266950"/>
          </a:xfrm>
          <a:prstGeom prst="rect">
            <a:avLst/>
          </a:prstGeom>
          <a:noFill/>
          <a:ln>
            <a:noFill/>
          </a:ln>
        </p:spPr>
      </p:pic>
      <p:pic>
        <p:nvPicPr>
          <p:cNvPr id="434" name="Google Shape;434;p44"/>
          <p:cNvPicPr preferRelativeResize="0"/>
          <p:nvPr/>
        </p:nvPicPr>
        <p:blipFill>
          <a:blip r:embed="rId4">
            <a:alphaModFix/>
          </a:blip>
          <a:stretch>
            <a:fillRect/>
          </a:stretch>
        </p:blipFill>
        <p:spPr>
          <a:xfrm>
            <a:off x="5972700" y="2097625"/>
            <a:ext cx="1722875" cy="242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440" name="Google Shape;440;p45"/>
          <p:cNvSpPr txBox="1"/>
          <p:nvPr>
            <p:ph idx="1" type="body"/>
          </p:nvPr>
        </p:nvSpPr>
        <p:spPr>
          <a:xfrm>
            <a:off x="717525" y="1121450"/>
            <a:ext cx="7709100" cy="37896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Clr>
                <a:srgbClr val="000000"/>
              </a:buClr>
              <a:buSzPts val="1100"/>
              <a:buFont typeface="Arial"/>
              <a:buNone/>
            </a:pPr>
            <a:r>
              <a:rPr lang="en" sz="1000">
                <a:solidFill>
                  <a:srgbClr val="000000"/>
                </a:solidFill>
                <a:latin typeface="Arial"/>
                <a:ea typeface="Arial"/>
                <a:cs typeface="Arial"/>
                <a:sym typeface="Arial"/>
              </a:rPr>
              <a:t>Ana Rita Nunes, Hugo Morais, and Alberto Sardinha. “Use of Learning Mechanisms to Improve the Condition Monitoring of Wind Turbine Generators: A Review”. In: </a:t>
            </a:r>
            <a:r>
              <a:rPr i="1" lang="en" sz="1000">
                <a:solidFill>
                  <a:srgbClr val="000000"/>
                </a:solidFill>
                <a:latin typeface="Arial"/>
                <a:ea typeface="Arial"/>
                <a:cs typeface="Arial"/>
                <a:sym typeface="Arial"/>
              </a:rPr>
              <a:t>Energies </a:t>
            </a:r>
            <a:r>
              <a:rPr lang="en" sz="1000">
                <a:solidFill>
                  <a:srgbClr val="000000"/>
                </a:solidFill>
                <a:latin typeface="Arial"/>
                <a:ea typeface="Arial"/>
                <a:cs typeface="Arial"/>
                <a:sym typeface="Arial"/>
              </a:rPr>
              <a:t>14.21 (2021). </a:t>
            </a:r>
            <a:r>
              <a:rPr lang="en" sz="800">
                <a:solidFill>
                  <a:srgbClr val="000000"/>
                </a:solidFill>
                <a:latin typeface="Arial"/>
                <a:ea typeface="Arial"/>
                <a:cs typeface="Arial"/>
                <a:sym typeface="Arial"/>
              </a:rPr>
              <a:t>ISSN</a:t>
            </a:r>
            <a:r>
              <a:rPr lang="en" sz="1000">
                <a:solidFill>
                  <a:srgbClr val="000000"/>
                </a:solidFill>
                <a:latin typeface="Arial"/>
                <a:ea typeface="Arial"/>
                <a:cs typeface="Arial"/>
                <a:sym typeface="Arial"/>
              </a:rPr>
              <a:t>: 1996-1073. </a:t>
            </a:r>
            <a:r>
              <a:rPr lang="en" sz="800">
                <a:solidFill>
                  <a:srgbClr val="000000"/>
                </a:solidFill>
                <a:latin typeface="Arial"/>
                <a:ea typeface="Arial"/>
                <a:cs typeface="Arial"/>
                <a:sym typeface="Arial"/>
              </a:rPr>
              <a:t>DOI</a:t>
            </a:r>
            <a:r>
              <a:rPr lang="en" sz="1000">
                <a:solidFill>
                  <a:srgbClr val="000000"/>
                </a:solidFill>
                <a:latin typeface="Arial"/>
                <a:ea typeface="Arial"/>
                <a:cs typeface="Arial"/>
                <a:sym typeface="Arial"/>
              </a:rPr>
              <a:t>: 10.3390/en14217129. </a:t>
            </a:r>
            <a:r>
              <a:rPr lang="en" sz="800">
                <a:solidFill>
                  <a:srgbClr val="000000"/>
                </a:solidFill>
                <a:latin typeface="Arial"/>
                <a:ea typeface="Arial"/>
                <a:cs typeface="Arial"/>
                <a:sym typeface="Arial"/>
              </a:rPr>
              <a:t>URL</a:t>
            </a:r>
            <a:r>
              <a:rPr lang="en" sz="1000">
                <a:solidFill>
                  <a:srgbClr val="000000"/>
                </a:solidFill>
                <a:latin typeface="Arial"/>
                <a:ea typeface="Arial"/>
                <a:cs typeface="Arial"/>
                <a:sym typeface="Arial"/>
              </a:rPr>
              <a:t>: https://www.mdpi.com/1996-1073/14/21/7129.</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900"/>
              <a:buFont typeface="Arial"/>
              <a:buNone/>
            </a:pPr>
            <a:r>
              <a:t/>
            </a:r>
            <a:endParaRPr sz="900"/>
          </a:p>
          <a:p>
            <a:pPr indent="-228600" lvl="0" marL="457200" rtl="0" algn="l">
              <a:lnSpc>
                <a:spcPct val="115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ADMINISTRATOR THE RENEWABLE ENERGY HUB. </a:t>
            </a:r>
            <a:r>
              <a:rPr i="1" lang="en" sz="1000">
                <a:solidFill>
                  <a:srgbClr val="000000"/>
                </a:solidFill>
                <a:latin typeface="Arial"/>
                <a:ea typeface="Arial"/>
                <a:cs typeface="Arial"/>
                <a:sym typeface="Arial"/>
              </a:rPr>
              <a:t>Machine Learning Applications for Re- newable Energy Forecasting</a:t>
            </a:r>
            <a:r>
              <a:rPr lang="en" sz="1000">
                <a:solidFill>
                  <a:srgbClr val="000000"/>
                </a:solidFill>
                <a:latin typeface="Arial"/>
                <a:ea typeface="Arial"/>
                <a:cs typeface="Arial"/>
                <a:sym typeface="Arial"/>
              </a:rPr>
              <a:t>. </a:t>
            </a:r>
            <a:r>
              <a:rPr lang="en" sz="800">
                <a:solidFill>
                  <a:srgbClr val="000000"/>
                </a:solidFill>
                <a:latin typeface="Arial"/>
                <a:ea typeface="Arial"/>
                <a:cs typeface="Arial"/>
                <a:sym typeface="Arial"/>
              </a:rPr>
              <a:t>URL</a:t>
            </a:r>
            <a:r>
              <a:rPr lang="en" sz="1000">
                <a:solidFill>
                  <a:srgbClr val="000000"/>
                </a:solidFill>
                <a:latin typeface="Arial"/>
                <a:ea typeface="Arial"/>
                <a:cs typeface="Arial"/>
                <a:sym typeface="Arial"/>
              </a:rPr>
              <a:t>: https://www.renewableenergyhub.co.uk/blog/machine- learning-applications-for-renewable-energy-forecasting/.</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900"/>
              <a:buFont typeface="Arial"/>
              <a:buNone/>
            </a:pPr>
            <a:r>
              <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 Mita Bhattacharya et al. “The effect of renewable energy consumption on economic growth: Evidence from top 38 countries”. In: </a:t>
            </a:r>
            <a:r>
              <a:rPr i="1" lang="en" sz="1000">
                <a:solidFill>
                  <a:srgbClr val="000000"/>
                </a:solidFill>
                <a:latin typeface="Arial"/>
                <a:ea typeface="Arial"/>
                <a:cs typeface="Arial"/>
                <a:sym typeface="Arial"/>
              </a:rPr>
              <a:t>Applied Energy </a:t>
            </a:r>
            <a:r>
              <a:rPr lang="en" sz="1000">
                <a:solidFill>
                  <a:srgbClr val="000000"/>
                </a:solidFill>
                <a:latin typeface="Arial"/>
                <a:ea typeface="Arial"/>
                <a:cs typeface="Arial"/>
                <a:sym typeface="Arial"/>
              </a:rPr>
              <a:t>162.C (2016), pp. 733–741. </a:t>
            </a:r>
            <a:r>
              <a:rPr lang="en" sz="800">
                <a:solidFill>
                  <a:srgbClr val="000000"/>
                </a:solidFill>
                <a:latin typeface="Arial"/>
                <a:ea typeface="Arial"/>
                <a:cs typeface="Arial"/>
                <a:sym typeface="Arial"/>
              </a:rPr>
              <a:t>DOI</a:t>
            </a:r>
            <a:r>
              <a:rPr lang="en" sz="1000">
                <a:solidFill>
                  <a:srgbClr val="000000"/>
                </a:solidFill>
                <a:latin typeface="Arial"/>
                <a:ea typeface="Arial"/>
                <a:cs typeface="Arial"/>
                <a:sym typeface="Arial"/>
              </a:rPr>
              <a:t>: 10.1016/j.apenergy. 2015.1. </a:t>
            </a:r>
            <a:r>
              <a:rPr lang="en" sz="800">
                <a:solidFill>
                  <a:srgbClr val="000000"/>
                </a:solidFill>
                <a:latin typeface="Arial"/>
                <a:ea typeface="Arial"/>
                <a:cs typeface="Arial"/>
                <a:sym typeface="Arial"/>
              </a:rPr>
              <a:t>URL</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3"/>
              </a:rPr>
              <a:t>https://ideas.repec.org/a/eee/appene/v162y2016icp733-741.html</a:t>
            </a:r>
            <a:r>
              <a:rPr lang="en"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Kevin Leahy et al. “Diagnosing wind turbine faults using machine learning techniques applied to operational data”. In: </a:t>
            </a:r>
            <a:r>
              <a:rPr i="1" lang="en" sz="1000">
                <a:solidFill>
                  <a:srgbClr val="000000"/>
                </a:solidFill>
                <a:latin typeface="Arial"/>
                <a:ea typeface="Arial"/>
                <a:cs typeface="Arial"/>
                <a:sym typeface="Arial"/>
              </a:rPr>
              <a:t>2016 IEEE International Conference on Prognostics and Health Management (ICPHM)</a:t>
            </a:r>
            <a:r>
              <a:rPr lang="en" sz="1000">
                <a:solidFill>
                  <a:srgbClr val="000000"/>
                </a:solidFill>
                <a:latin typeface="Arial"/>
                <a:ea typeface="Arial"/>
                <a:cs typeface="Arial"/>
                <a:sym typeface="Arial"/>
              </a:rPr>
              <a:t>. 2016, pp. 1–8. </a:t>
            </a:r>
            <a:r>
              <a:rPr lang="en" sz="800">
                <a:solidFill>
                  <a:srgbClr val="000000"/>
                </a:solidFill>
                <a:latin typeface="Arial"/>
                <a:ea typeface="Arial"/>
                <a:cs typeface="Arial"/>
                <a:sym typeface="Arial"/>
              </a:rPr>
              <a:t>DOI</a:t>
            </a:r>
            <a:r>
              <a:rPr lang="en" sz="1000">
                <a:solidFill>
                  <a:srgbClr val="000000"/>
                </a:solidFill>
                <a:latin typeface="Arial"/>
                <a:ea typeface="Arial"/>
                <a:cs typeface="Arial"/>
                <a:sym typeface="Arial"/>
              </a:rPr>
              <a:t>: 10.1109/ICPHM.2016.7542860.</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000"/>
              <a:buFont typeface="Arial"/>
              <a:buNone/>
            </a:pPr>
            <a:r>
              <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Haroon Rashid, Waqar Haider, and Canras Batunlu. “Forecasting of Wind Turbine Output Power Us- ing Machine learning”. In: </a:t>
            </a:r>
            <a:r>
              <a:rPr i="1" lang="en" sz="1000">
                <a:solidFill>
                  <a:srgbClr val="000000"/>
                </a:solidFill>
                <a:latin typeface="Arial"/>
                <a:ea typeface="Arial"/>
                <a:cs typeface="Arial"/>
                <a:sym typeface="Arial"/>
              </a:rPr>
              <a:t>2020 10th International Conference on Advanced Computer Information Technologies (ACIT)</a:t>
            </a:r>
            <a:r>
              <a:rPr lang="en" sz="1000">
                <a:solidFill>
                  <a:srgbClr val="000000"/>
                </a:solidFill>
                <a:latin typeface="Arial"/>
                <a:ea typeface="Arial"/>
                <a:cs typeface="Arial"/>
                <a:sym typeface="Arial"/>
              </a:rPr>
              <a:t>. 2020, pp. 396–399. </a:t>
            </a:r>
            <a:r>
              <a:rPr lang="en" sz="800">
                <a:solidFill>
                  <a:srgbClr val="000000"/>
                </a:solidFill>
                <a:latin typeface="Arial"/>
                <a:ea typeface="Arial"/>
                <a:cs typeface="Arial"/>
                <a:sym typeface="Arial"/>
              </a:rPr>
              <a:t>DOI</a:t>
            </a:r>
            <a:r>
              <a:rPr lang="en" sz="1000">
                <a:solidFill>
                  <a:srgbClr val="000000"/>
                </a:solidFill>
                <a:latin typeface="Arial"/>
                <a:ea typeface="Arial"/>
                <a:cs typeface="Arial"/>
                <a:sym typeface="Arial"/>
              </a:rPr>
              <a:t>: 10.1109/ACIT49673.2020.9208852.</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000"/>
              <a:buFont typeface="Arial"/>
              <a:buNone/>
            </a:pPr>
            <a:r>
              <a:t/>
            </a:r>
            <a:endParaRPr sz="10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100"/>
              <a:buFont typeface="Arial"/>
              <a:buNone/>
            </a:pPr>
            <a:r>
              <a:rPr lang="en" sz="1200">
                <a:solidFill>
                  <a:srgbClr val="000000"/>
                </a:solidFill>
                <a:latin typeface="Arial"/>
                <a:ea typeface="Arial"/>
                <a:cs typeface="Arial"/>
                <a:sym typeface="Arial"/>
              </a:rPr>
              <a:t>Jian Fu et al. “Condition Monitoring of Wind Turbine Gearbox Bearing Based on Deep Learning Model”. In: </a:t>
            </a:r>
            <a:r>
              <a:rPr i="1" lang="en" sz="1200">
                <a:solidFill>
                  <a:srgbClr val="000000"/>
                </a:solidFill>
                <a:latin typeface="Arial"/>
                <a:ea typeface="Arial"/>
                <a:cs typeface="Arial"/>
                <a:sym typeface="Arial"/>
              </a:rPr>
              <a:t>IEEE Access </a:t>
            </a:r>
            <a:r>
              <a:rPr lang="en" sz="1200">
                <a:solidFill>
                  <a:srgbClr val="000000"/>
                </a:solidFill>
                <a:latin typeface="Arial"/>
                <a:ea typeface="Arial"/>
                <a:cs typeface="Arial"/>
                <a:sym typeface="Arial"/>
              </a:rPr>
              <a:t>7 (2019), pp. 57078–57087. </a:t>
            </a:r>
            <a:r>
              <a:rPr lang="en" sz="1000">
                <a:solidFill>
                  <a:srgbClr val="000000"/>
                </a:solidFill>
                <a:latin typeface="Arial"/>
                <a:ea typeface="Arial"/>
                <a:cs typeface="Arial"/>
                <a:sym typeface="Arial"/>
              </a:rPr>
              <a:t>DOI</a:t>
            </a:r>
            <a:r>
              <a:rPr lang="en" sz="1200">
                <a:solidFill>
                  <a:srgbClr val="000000"/>
                </a:solidFill>
                <a:latin typeface="Arial"/>
                <a:ea typeface="Arial"/>
                <a:cs typeface="Arial"/>
                <a:sym typeface="Arial"/>
              </a:rPr>
              <a:t>: 10.1109/ACCESS.2019.2912621.</a:t>
            </a:r>
            <a:endParaRPr sz="12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000"/>
              <a:buFont typeface="Arial"/>
              <a:buNone/>
            </a:pPr>
            <a:r>
              <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000000"/>
              </a:solidFill>
              <a:latin typeface="Arial"/>
              <a:ea typeface="Arial"/>
              <a:cs typeface="Arial"/>
              <a:sym typeface="Arial"/>
            </a:endParaRPr>
          </a:p>
          <a:p>
            <a:pPr indent="-228600" lvl="0" marL="457200" rtl="0" algn="l">
              <a:lnSpc>
                <a:spcPct val="115000"/>
              </a:lnSpc>
              <a:spcBef>
                <a:spcPts val="1200"/>
              </a:spcBef>
              <a:spcAft>
                <a:spcPts val="0"/>
              </a:spcAft>
              <a:buClr>
                <a:srgbClr val="000000"/>
              </a:buClr>
              <a:buSzPts val="1000"/>
              <a:buFont typeface="Arial"/>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446" name="Google Shape;446;p46"/>
          <p:cNvSpPr txBox="1"/>
          <p:nvPr>
            <p:ph idx="1" type="subTitle"/>
          </p:nvPr>
        </p:nvSpPr>
        <p:spPr>
          <a:xfrm>
            <a:off x="6041400" y="2125150"/>
            <a:ext cx="2385000" cy="83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youremail@freepik.com </a:t>
            </a:r>
            <a:br>
              <a:rPr lang="en"/>
            </a:br>
            <a:r>
              <a:rPr lang="en"/>
              <a:t>+91  620 421 838 </a:t>
            </a:r>
            <a:br>
              <a:rPr lang="en"/>
            </a:br>
            <a:r>
              <a:rPr lang="en"/>
              <a:t>yourcompany.com</a:t>
            </a:r>
            <a:endParaRPr/>
          </a:p>
          <a:p>
            <a:pPr indent="0" lvl="0" marL="0" rtl="0" algn="r">
              <a:spcBef>
                <a:spcPts val="1600"/>
              </a:spcBef>
              <a:spcAft>
                <a:spcPts val="1600"/>
              </a:spcAft>
              <a:buNone/>
            </a:pPr>
            <a:r>
              <a:t/>
            </a:r>
            <a:endParaRPr/>
          </a:p>
        </p:txBody>
      </p:sp>
      <p:sp>
        <p:nvSpPr>
          <p:cNvPr id="447" name="Google Shape;447;p46"/>
          <p:cNvSpPr txBox="1"/>
          <p:nvPr>
            <p:ph idx="2" type="title"/>
          </p:nvPr>
        </p:nvSpPr>
        <p:spPr>
          <a:xfrm>
            <a:off x="5990200" y="1846425"/>
            <a:ext cx="2436300" cy="38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Do you have any questions?</a:t>
            </a:r>
            <a:endParaRPr sz="1600"/>
          </a:p>
        </p:txBody>
      </p:sp>
      <p:grpSp>
        <p:nvGrpSpPr>
          <p:cNvPr id="448" name="Google Shape;448;p46"/>
          <p:cNvGrpSpPr/>
          <p:nvPr/>
        </p:nvGrpSpPr>
        <p:grpSpPr>
          <a:xfrm flipH="1">
            <a:off x="156" y="1516237"/>
            <a:ext cx="7781497" cy="3653191"/>
            <a:chOff x="1500607" y="1029675"/>
            <a:chExt cx="6216743" cy="2918584"/>
          </a:xfrm>
        </p:grpSpPr>
        <p:sp>
          <p:nvSpPr>
            <p:cNvPr id="449" name="Google Shape;449;p46"/>
            <p:cNvSpPr/>
            <p:nvPr/>
          </p:nvSpPr>
          <p:spPr>
            <a:xfrm rot="-245308">
              <a:off x="1551049" y="2246812"/>
              <a:ext cx="4043257" cy="1559295"/>
            </a:xfrm>
            <a:custGeom>
              <a:rect b="b" l="l" r="r" t="t"/>
              <a:pathLst>
                <a:path extrusionOk="0" h="62369" w="161723">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3224150" y="1029675"/>
              <a:ext cx="4493200" cy="2136025"/>
            </a:xfrm>
            <a:custGeom>
              <a:rect b="b" l="l" r="r" t="t"/>
              <a:pathLst>
                <a:path extrusionOk="0" h="85441" w="179728">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3467075" y="1618950"/>
              <a:ext cx="3197150" cy="1442825"/>
            </a:xfrm>
            <a:custGeom>
              <a:rect b="b" l="l" r="r" t="t"/>
              <a:pathLst>
                <a:path extrusionOk="0" h="57713" w="127886">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3835575" y="1652050"/>
              <a:ext cx="2266675" cy="1369550"/>
            </a:xfrm>
            <a:custGeom>
              <a:rect b="b" l="l" r="r" t="t"/>
              <a:pathLst>
                <a:path extrusionOk="0" h="54782" w="90667">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p:nvPr/>
          </p:nvSpPr>
          <p:spPr>
            <a:xfrm>
              <a:off x="5061325" y="1247825"/>
              <a:ext cx="2656000" cy="1751750"/>
            </a:xfrm>
            <a:custGeom>
              <a:rect b="b" l="l" r="r" t="t"/>
              <a:pathLst>
                <a:path extrusionOk="0" h="70070" w="10624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54" name="Google Shape;454;p46"/>
            <p:cNvSpPr/>
            <p:nvPr/>
          </p:nvSpPr>
          <p:spPr>
            <a:xfrm>
              <a:off x="5394400" y="1325825"/>
              <a:ext cx="2322925" cy="1665100"/>
            </a:xfrm>
            <a:custGeom>
              <a:rect b="b" l="l" r="r" t="t"/>
              <a:pathLst>
                <a:path extrusionOk="0" h="66604" w="92917">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5507225" y="2083350"/>
              <a:ext cx="1454375" cy="632850"/>
            </a:xfrm>
            <a:custGeom>
              <a:rect b="b" l="l" r="r" t="t"/>
              <a:pathLst>
                <a:path extrusionOk="0" h="25314" w="58175">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3861175" y="2566450"/>
              <a:ext cx="1465675" cy="377450"/>
            </a:xfrm>
            <a:custGeom>
              <a:rect b="b" l="l" r="r" t="t"/>
              <a:pathLst>
                <a:path extrusionOk="0" h="15098" w="58627">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2290150" y="2307825"/>
              <a:ext cx="5427175" cy="1548400"/>
            </a:xfrm>
            <a:custGeom>
              <a:rect b="b" l="l" r="r" t="t"/>
              <a:pathLst>
                <a:path extrusionOk="0" h="61936" w="217087">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5018475" y="2742250"/>
              <a:ext cx="1901150" cy="312675"/>
            </a:xfrm>
            <a:custGeom>
              <a:rect b="b" l="l" r="r" t="t"/>
              <a:pathLst>
                <a:path extrusionOk="0" h="12507" w="76046">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a:off x="4752350" y="3066225"/>
              <a:ext cx="558725" cy="142600"/>
            </a:xfrm>
            <a:custGeom>
              <a:rect b="b" l="l" r="r" t="t"/>
              <a:pathLst>
                <a:path extrusionOk="0" h="5704" w="22349">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4967575" y="2996275"/>
              <a:ext cx="833750" cy="212550"/>
            </a:xfrm>
            <a:custGeom>
              <a:rect b="b" l="l" r="r" t="t"/>
              <a:pathLst>
                <a:path extrusionOk="0" h="8502" w="3335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5471500" y="2831950"/>
              <a:ext cx="195575" cy="150950"/>
            </a:xfrm>
            <a:custGeom>
              <a:rect b="b" l="l" r="r" t="t"/>
              <a:pathLst>
                <a:path extrusionOk="0" h="6038" w="7823">
                  <a:moveTo>
                    <a:pt x="1715" y="1"/>
                  </a:moveTo>
                  <a:lnTo>
                    <a:pt x="0" y="287"/>
                  </a:lnTo>
                  <a:lnTo>
                    <a:pt x="6132" y="6037"/>
                  </a:lnTo>
                  <a:lnTo>
                    <a:pt x="7823" y="5847"/>
                  </a:lnTo>
                  <a:lnTo>
                    <a:pt x="1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5373875" y="2839100"/>
              <a:ext cx="263450" cy="441150"/>
            </a:xfrm>
            <a:custGeom>
              <a:rect b="b" l="l" r="r" t="t"/>
              <a:pathLst>
                <a:path extrusionOk="0" h="17646" w="10538">
                  <a:moveTo>
                    <a:pt x="4917" y="1"/>
                  </a:moveTo>
                  <a:lnTo>
                    <a:pt x="0" y="6323"/>
                  </a:lnTo>
                  <a:lnTo>
                    <a:pt x="0" y="17646"/>
                  </a:lnTo>
                  <a:lnTo>
                    <a:pt x="10537" y="15919"/>
                  </a:lnTo>
                  <a:lnTo>
                    <a:pt x="10537" y="5180"/>
                  </a:lnTo>
                  <a:lnTo>
                    <a:pt x="4917"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a:off x="5373875" y="2839100"/>
              <a:ext cx="263450" cy="441150"/>
            </a:xfrm>
            <a:custGeom>
              <a:rect b="b" l="l" r="r" t="t"/>
              <a:pathLst>
                <a:path extrusionOk="0" h="17646" w="10538">
                  <a:moveTo>
                    <a:pt x="4917" y="1"/>
                  </a:moveTo>
                  <a:lnTo>
                    <a:pt x="0" y="6323"/>
                  </a:lnTo>
                  <a:lnTo>
                    <a:pt x="0" y="17646"/>
                  </a:lnTo>
                  <a:lnTo>
                    <a:pt x="10537" y="15919"/>
                  </a:lnTo>
                  <a:lnTo>
                    <a:pt x="10537" y="5180"/>
                  </a:lnTo>
                  <a:lnTo>
                    <a:pt x="4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a:off x="5155100" y="2954300"/>
              <a:ext cx="218800" cy="324475"/>
            </a:xfrm>
            <a:custGeom>
              <a:rect b="b" l="l" r="r" t="t"/>
              <a:pathLst>
                <a:path extrusionOk="0" h="12979" w="8752">
                  <a:moveTo>
                    <a:pt x="0" y="0"/>
                  </a:moveTo>
                  <a:lnTo>
                    <a:pt x="0" y="10680"/>
                  </a:lnTo>
                  <a:lnTo>
                    <a:pt x="8751" y="12978"/>
                  </a:lnTo>
                  <a:lnTo>
                    <a:pt x="8751" y="201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p:nvPr/>
          </p:nvSpPr>
          <p:spPr>
            <a:xfrm>
              <a:off x="5125325" y="2839100"/>
              <a:ext cx="389050" cy="206600"/>
            </a:xfrm>
            <a:custGeom>
              <a:rect b="b" l="l" r="r" t="t"/>
              <a:pathLst>
                <a:path extrusionOk="0" h="8264" w="15562">
                  <a:moveTo>
                    <a:pt x="15562" y="1"/>
                  </a:moveTo>
                  <a:lnTo>
                    <a:pt x="0" y="5763"/>
                  </a:lnTo>
                  <a:lnTo>
                    <a:pt x="0" y="6049"/>
                  </a:lnTo>
                  <a:lnTo>
                    <a:pt x="9978" y="8264"/>
                  </a:lnTo>
                  <a:lnTo>
                    <a:pt x="15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a:off x="5125325" y="2804875"/>
              <a:ext cx="389050" cy="233675"/>
            </a:xfrm>
            <a:custGeom>
              <a:rect b="b" l="l" r="r" t="t"/>
              <a:pathLst>
                <a:path extrusionOk="0" h="9347" w="15562">
                  <a:moveTo>
                    <a:pt x="6251" y="1"/>
                  </a:moveTo>
                  <a:lnTo>
                    <a:pt x="0" y="7132"/>
                  </a:lnTo>
                  <a:lnTo>
                    <a:pt x="9978" y="9347"/>
                  </a:lnTo>
                  <a:lnTo>
                    <a:pt x="15562" y="1084"/>
                  </a:lnTo>
                  <a:lnTo>
                    <a:pt x="6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6"/>
            <p:cNvSpPr/>
            <p:nvPr/>
          </p:nvSpPr>
          <p:spPr>
            <a:xfrm>
              <a:off x="5173250" y="3046875"/>
              <a:ext cx="36325" cy="88125"/>
            </a:xfrm>
            <a:custGeom>
              <a:rect b="b" l="l" r="r" t="t"/>
              <a:pathLst>
                <a:path extrusionOk="0" h="3525" w="1453">
                  <a:moveTo>
                    <a:pt x="0" y="0"/>
                  </a:moveTo>
                  <a:lnTo>
                    <a:pt x="0" y="3203"/>
                  </a:lnTo>
                  <a:lnTo>
                    <a:pt x="1453" y="3525"/>
                  </a:lnTo>
                  <a:lnTo>
                    <a:pt x="1453" y="322"/>
                  </a:lnTo>
                  <a:lnTo>
                    <a:pt x="0"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5310475" y="3080500"/>
              <a:ext cx="36325" cy="87850"/>
            </a:xfrm>
            <a:custGeom>
              <a:rect b="b" l="l" r="r" t="t"/>
              <a:pathLst>
                <a:path extrusionOk="0" h="3514" w="1453">
                  <a:moveTo>
                    <a:pt x="0" y="1"/>
                  </a:moveTo>
                  <a:lnTo>
                    <a:pt x="0" y="3203"/>
                  </a:lnTo>
                  <a:lnTo>
                    <a:pt x="1453" y="3513"/>
                  </a:lnTo>
                  <a:lnTo>
                    <a:pt x="1453" y="310"/>
                  </a:lnTo>
                  <a:lnTo>
                    <a:pt x="0"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5242900" y="3066825"/>
              <a:ext cx="36325" cy="187250"/>
            </a:xfrm>
            <a:custGeom>
              <a:rect b="b" l="l" r="r" t="t"/>
              <a:pathLst>
                <a:path extrusionOk="0" h="7490" w="1453">
                  <a:moveTo>
                    <a:pt x="0" y="0"/>
                  </a:moveTo>
                  <a:lnTo>
                    <a:pt x="0" y="7084"/>
                  </a:lnTo>
                  <a:lnTo>
                    <a:pt x="1453" y="7489"/>
                  </a:lnTo>
                  <a:lnTo>
                    <a:pt x="1453" y="310"/>
                  </a:lnTo>
                  <a:lnTo>
                    <a:pt x="0"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p:nvPr/>
          </p:nvSpPr>
          <p:spPr>
            <a:xfrm>
              <a:off x="5442625" y="2976325"/>
              <a:ext cx="57775" cy="72050"/>
            </a:xfrm>
            <a:custGeom>
              <a:rect b="b" l="l" r="r" t="t"/>
              <a:pathLst>
                <a:path extrusionOk="0" h="2882" w="2311">
                  <a:moveTo>
                    <a:pt x="2310" y="1"/>
                  </a:moveTo>
                  <a:lnTo>
                    <a:pt x="0" y="524"/>
                  </a:lnTo>
                  <a:lnTo>
                    <a:pt x="0" y="2882"/>
                  </a:lnTo>
                  <a:lnTo>
                    <a:pt x="2310" y="2358"/>
                  </a:lnTo>
                  <a:lnTo>
                    <a:pt x="2310"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5442625" y="3070975"/>
              <a:ext cx="151525" cy="89325"/>
            </a:xfrm>
            <a:custGeom>
              <a:rect b="b" l="l" r="r" t="t"/>
              <a:pathLst>
                <a:path extrusionOk="0" h="3573" w="6061">
                  <a:moveTo>
                    <a:pt x="6061" y="1"/>
                  </a:moveTo>
                  <a:lnTo>
                    <a:pt x="0" y="1215"/>
                  </a:lnTo>
                  <a:lnTo>
                    <a:pt x="0" y="3573"/>
                  </a:lnTo>
                  <a:lnTo>
                    <a:pt x="6061" y="2358"/>
                  </a:lnTo>
                  <a:lnTo>
                    <a:pt x="6061"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5521800" y="2962050"/>
              <a:ext cx="57475" cy="71750"/>
            </a:xfrm>
            <a:custGeom>
              <a:rect b="b" l="l" r="r" t="t"/>
              <a:pathLst>
                <a:path extrusionOk="0" h="2870" w="2299">
                  <a:moveTo>
                    <a:pt x="2298" y="0"/>
                  </a:moveTo>
                  <a:lnTo>
                    <a:pt x="1" y="512"/>
                  </a:lnTo>
                  <a:lnTo>
                    <a:pt x="1" y="2869"/>
                  </a:lnTo>
                  <a:lnTo>
                    <a:pt x="2298" y="2357"/>
                  </a:lnTo>
                  <a:lnTo>
                    <a:pt x="2298"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a:off x="6198075" y="2817075"/>
              <a:ext cx="238450" cy="125350"/>
            </a:xfrm>
            <a:custGeom>
              <a:rect b="b" l="l" r="r" t="t"/>
              <a:pathLst>
                <a:path extrusionOk="0" h="5014" w="9538">
                  <a:moveTo>
                    <a:pt x="2096" y="1"/>
                  </a:moveTo>
                  <a:lnTo>
                    <a:pt x="1" y="239"/>
                  </a:lnTo>
                  <a:lnTo>
                    <a:pt x="7478" y="5013"/>
                  </a:lnTo>
                  <a:lnTo>
                    <a:pt x="9537" y="4847"/>
                  </a:lnTo>
                  <a:lnTo>
                    <a:pt x="2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6079025" y="2823025"/>
              <a:ext cx="321475" cy="366450"/>
            </a:xfrm>
            <a:custGeom>
              <a:rect b="b" l="l" r="r" t="t"/>
              <a:pathLst>
                <a:path extrusionOk="0" h="14658" w="12859">
                  <a:moveTo>
                    <a:pt x="6001" y="1"/>
                  </a:moveTo>
                  <a:lnTo>
                    <a:pt x="0" y="5251"/>
                  </a:lnTo>
                  <a:lnTo>
                    <a:pt x="0" y="14657"/>
                  </a:lnTo>
                  <a:lnTo>
                    <a:pt x="12859" y="13217"/>
                  </a:lnTo>
                  <a:lnTo>
                    <a:pt x="12859" y="4299"/>
                  </a:lnTo>
                  <a:lnTo>
                    <a:pt x="600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6079025" y="2823025"/>
              <a:ext cx="321475" cy="366450"/>
            </a:xfrm>
            <a:custGeom>
              <a:rect b="b" l="l" r="r" t="t"/>
              <a:pathLst>
                <a:path extrusionOk="0" h="14658" w="12859">
                  <a:moveTo>
                    <a:pt x="6001" y="1"/>
                  </a:moveTo>
                  <a:lnTo>
                    <a:pt x="0" y="5251"/>
                  </a:lnTo>
                  <a:lnTo>
                    <a:pt x="0" y="14657"/>
                  </a:lnTo>
                  <a:lnTo>
                    <a:pt x="12859" y="13217"/>
                  </a:lnTo>
                  <a:lnTo>
                    <a:pt x="12859" y="4299"/>
                  </a:lnTo>
                  <a:lnTo>
                    <a:pt x="6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5812025" y="2918575"/>
              <a:ext cx="267000" cy="269700"/>
            </a:xfrm>
            <a:custGeom>
              <a:rect b="b" l="l" r="r" t="t"/>
              <a:pathLst>
                <a:path extrusionOk="0" h="10788" w="10680">
                  <a:moveTo>
                    <a:pt x="0" y="1"/>
                  </a:moveTo>
                  <a:lnTo>
                    <a:pt x="0" y="8871"/>
                  </a:lnTo>
                  <a:lnTo>
                    <a:pt x="10680" y="10788"/>
                  </a:lnTo>
                  <a:lnTo>
                    <a:pt x="10680" y="166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5775700" y="2823025"/>
              <a:ext cx="474775" cy="171475"/>
            </a:xfrm>
            <a:custGeom>
              <a:rect b="b" l="l" r="r" t="t"/>
              <a:pathLst>
                <a:path extrusionOk="0" h="6859" w="18991">
                  <a:moveTo>
                    <a:pt x="18991" y="1"/>
                  </a:moveTo>
                  <a:lnTo>
                    <a:pt x="1" y="4787"/>
                  </a:lnTo>
                  <a:lnTo>
                    <a:pt x="1" y="5025"/>
                  </a:lnTo>
                  <a:lnTo>
                    <a:pt x="12181" y="6859"/>
                  </a:lnTo>
                  <a:lnTo>
                    <a:pt x="18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5775700" y="2794750"/>
              <a:ext cx="474775" cy="193800"/>
            </a:xfrm>
            <a:custGeom>
              <a:rect b="b" l="l" r="r" t="t"/>
              <a:pathLst>
                <a:path extrusionOk="0" h="7752" w="18991">
                  <a:moveTo>
                    <a:pt x="7621" y="1"/>
                  </a:moveTo>
                  <a:lnTo>
                    <a:pt x="1" y="5918"/>
                  </a:lnTo>
                  <a:lnTo>
                    <a:pt x="12181" y="7752"/>
                  </a:lnTo>
                  <a:lnTo>
                    <a:pt x="18991" y="894"/>
                  </a:lnTo>
                  <a:lnTo>
                    <a:pt x="7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5834050" y="2995675"/>
              <a:ext cx="44375" cy="78900"/>
            </a:xfrm>
            <a:custGeom>
              <a:rect b="b" l="l" r="r" t="t"/>
              <a:pathLst>
                <a:path extrusionOk="0" h="3156" w="1775">
                  <a:moveTo>
                    <a:pt x="0" y="0"/>
                  </a:moveTo>
                  <a:lnTo>
                    <a:pt x="0" y="2894"/>
                  </a:lnTo>
                  <a:lnTo>
                    <a:pt x="1774" y="3156"/>
                  </a:lnTo>
                  <a:lnTo>
                    <a:pt x="1774" y="262"/>
                  </a:lnTo>
                  <a:lnTo>
                    <a:pt x="0"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6001625" y="3023350"/>
              <a:ext cx="44375" cy="79200"/>
            </a:xfrm>
            <a:custGeom>
              <a:rect b="b" l="l" r="r" t="t"/>
              <a:pathLst>
                <a:path extrusionOk="0" h="3168" w="1775">
                  <a:moveTo>
                    <a:pt x="0" y="1"/>
                  </a:moveTo>
                  <a:lnTo>
                    <a:pt x="0" y="2906"/>
                  </a:lnTo>
                  <a:lnTo>
                    <a:pt x="1774" y="3168"/>
                  </a:lnTo>
                  <a:lnTo>
                    <a:pt x="1774" y="263"/>
                  </a:lnTo>
                  <a:lnTo>
                    <a:pt x="0"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5919175" y="3012050"/>
              <a:ext cx="44375" cy="155400"/>
            </a:xfrm>
            <a:custGeom>
              <a:rect b="b" l="l" r="r" t="t"/>
              <a:pathLst>
                <a:path extrusionOk="0" h="6216" w="1775">
                  <a:moveTo>
                    <a:pt x="0" y="0"/>
                  </a:moveTo>
                  <a:lnTo>
                    <a:pt x="0" y="5882"/>
                  </a:lnTo>
                  <a:lnTo>
                    <a:pt x="1774" y="6215"/>
                  </a:lnTo>
                  <a:lnTo>
                    <a:pt x="1774" y="262"/>
                  </a:lnTo>
                  <a:lnTo>
                    <a:pt x="0"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6135575" y="3015625"/>
              <a:ext cx="52700" cy="73525"/>
            </a:xfrm>
            <a:custGeom>
              <a:rect b="b" l="l" r="r" t="t"/>
              <a:pathLst>
                <a:path extrusionOk="0" h="2941" w="2108">
                  <a:moveTo>
                    <a:pt x="2108" y="0"/>
                  </a:moveTo>
                  <a:lnTo>
                    <a:pt x="0" y="286"/>
                  </a:lnTo>
                  <a:lnTo>
                    <a:pt x="0" y="2941"/>
                  </a:lnTo>
                  <a:lnTo>
                    <a:pt x="2108" y="2655"/>
                  </a:lnTo>
                  <a:lnTo>
                    <a:pt x="2108"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6225750" y="3004300"/>
              <a:ext cx="52725" cy="73550"/>
            </a:xfrm>
            <a:custGeom>
              <a:rect b="b" l="l" r="r" t="t"/>
              <a:pathLst>
                <a:path extrusionOk="0" h="2942" w="2109">
                  <a:moveTo>
                    <a:pt x="2108" y="1"/>
                  </a:moveTo>
                  <a:lnTo>
                    <a:pt x="1" y="286"/>
                  </a:lnTo>
                  <a:lnTo>
                    <a:pt x="1" y="2942"/>
                  </a:lnTo>
                  <a:lnTo>
                    <a:pt x="2108" y="2656"/>
                  </a:lnTo>
                  <a:lnTo>
                    <a:pt x="2108"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6310875" y="2994775"/>
              <a:ext cx="52725" cy="73550"/>
            </a:xfrm>
            <a:custGeom>
              <a:rect b="b" l="l" r="r" t="t"/>
              <a:pathLst>
                <a:path extrusionOk="0" h="2942" w="2109">
                  <a:moveTo>
                    <a:pt x="2108" y="1"/>
                  </a:moveTo>
                  <a:lnTo>
                    <a:pt x="1" y="286"/>
                  </a:lnTo>
                  <a:lnTo>
                    <a:pt x="1" y="2942"/>
                  </a:lnTo>
                  <a:lnTo>
                    <a:pt x="2108" y="2656"/>
                  </a:lnTo>
                  <a:lnTo>
                    <a:pt x="2108"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5982875" y="3122475"/>
              <a:ext cx="353325" cy="90225"/>
            </a:xfrm>
            <a:custGeom>
              <a:rect b="b" l="l" r="r" t="t"/>
              <a:pathLst>
                <a:path extrusionOk="0" h="3609" w="14133">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6149550" y="3167425"/>
              <a:ext cx="285175" cy="72950"/>
            </a:xfrm>
            <a:custGeom>
              <a:rect b="b" l="l" r="r" t="t"/>
              <a:pathLst>
                <a:path extrusionOk="0" h="2918" w="11407">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3146200" y="3199875"/>
              <a:ext cx="613200" cy="156575"/>
            </a:xfrm>
            <a:custGeom>
              <a:rect b="b" l="l" r="r" t="t"/>
              <a:pathLst>
                <a:path extrusionOk="0" h="6263" w="24528">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3404875" y="2910250"/>
              <a:ext cx="130975" cy="175050"/>
            </a:xfrm>
            <a:custGeom>
              <a:rect b="b" l="l" r="r" t="t"/>
              <a:pathLst>
                <a:path extrusionOk="0" h="7002" w="5239">
                  <a:moveTo>
                    <a:pt x="5239" y="0"/>
                  </a:moveTo>
                  <a:lnTo>
                    <a:pt x="0" y="7001"/>
                  </a:lnTo>
                  <a:lnTo>
                    <a:pt x="4906" y="6870"/>
                  </a:lnTo>
                  <a:lnTo>
                    <a:pt x="5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3633175" y="3064725"/>
              <a:ext cx="570625" cy="375375"/>
            </a:xfrm>
            <a:custGeom>
              <a:rect b="b" l="l" r="r" t="t"/>
              <a:pathLst>
                <a:path extrusionOk="0" h="15015" w="22825">
                  <a:moveTo>
                    <a:pt x="22825" y="1"/>
                  </a:moveTo>
                  <a:lnTo>
                    <a:pt x="0" y="2811"/>
                  </a:lnTo>
                  <a:lnTo>
                    <a:pt x="0" y="15014"/>
                  </a:lnTo>
                  <a:lnTo>
                    <a:pt x="22825" y="12205"/>
                  </a:lnTo>
                  <a:lnTo>
                    <a:pt x="228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6"/>
            <p:cNvSpPr/>
            <p:nvPr/>
          </p:nvSpPr>
          <p:spPr>
            <a:xfrm>
              <a:off x="3434050" y="2910250"/>
              <a:ext cx="199150" cy="529850"/>
            </a:xfrm>
            <a:custGeom>
              <a:rect b="b" l="l" r="r" t="t"/>
              <a:pathLst>
                <a:path extrusionOk="0" h="21194" w="7966">
                  <a:moveTo>
                    <a:pt x="4072" y="0"/>
                  </a:moveTo>
                  <a:lnTo>
                    <a:pt x="0" y="6799"/>
                  </a:lnTo>
                  <a:lnTo>
                    <a:pt x="0" y="17598"/>
                  </a:lnTo>
                  <a:lnTo>
                    <a:pt x="7965" y="21193"/>
                  </a:lnTo>
                  <a:lnTo>
                    <a:pt x="7965" y="8990"/>
                  </a:lnTo>
                  <a:lnTo>
                    <a:pt x="4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a:off x="3633175" y="3064725"/>
              <a:ext cx="570625" cy="375375"/>
            </a:xfrm>
            <a:custGeom>
              <a:rect b="b" l="l" r="r" t="t"/>
              <a:pathLst>
                <a:path extrusionOk="0" h="15015" w="22825">
                  <a:moveTo>
                    <a:pt x="22825" y="1"/>
                  </a:moveTo>
                  <a:lnTo>
                    <a:pt x="0" y="2811"/>
                  </a:lnTo>
                  <a:lnTo>
                    <a:pt x="0" y="15014"/>
                  </a:lnTo>
                  <a:lnTo>
                    <a:pt x="22825" y="12205"/>
                  </a:lnTo>
                  <a:lnTo>
                    <a:pt x="22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3535850" y="2910250"/>
              <a:ext cx="705750" cy="244700"/>
            </a:xfrm>
            <a:custGeom>
              <a:rect b="b" l="l" r="r" t="t"/>
              <a:pathLst>
                <a:path extrusionOk="0" h="9788" w="28230">
                  <a:moveTo>
                    <a:pt x="0" y="0"/>
                  </a:moveTo>
                  <a:lnTo>
                    <a:pt x="3858" y="9787"/>
                  </a:lnTo>
                  <a:lnTo>
                    <a:pt x="28230" y="7227"/>
                  </a:lnTo>
                  <a:lnTo>
                    <a:pt x="28230" y="687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3747475" y="3201950"/>
              <a:ext cx="73550" cy="119675"/>
            </a:xfrm>
            <a:custGeom>
              <a:rect b="b" l="l" r="r" t="t"/>
              <a:pathLst>
                <a:path extrusionOk="0" h="4787" w="2942">
                  <a:moveTo>
                    <a:pt x="2941" y="0"/>
                  </a:moveTo>
                  <a:lnTo>
                    <a:pt x="0" y="274"/>
                  </a:lnTo>
                  <a:lnTo>
                    <a:pt x="0" y="4787"/>
                  </a:lnTo>
                  <a:lnTo>
                    <a:pt x="2941" y="4441"/>
                  </a:lnTo>
                  <a:lnTo>
                    <a:pt x="2941"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3881725" y="3192125"/>
              <a:ext cx="73525" cy="216425"/>
            </a:xfrm>
            <a:custGeom>
              <a:rect b="b" l="l" r="r" t="t"/>
              <a:pathLst>
                <a:path extrusionOk="0" h="8657" w="2941">
                  <a:moveTo>
                    <a:pt x="2941" y="1"/>
                  </a:moveTo>
                  <a:lnTo>
                    <a:pt x="0" y="274"/>
                  </a:lnTo>
                  <a:lnTo>
                    <a:pt x="0" y="8656"/>
                  </a:lnTo>
                  <a:lnTo>
                    <a:pt x="2941" y="8299"/>
                  </a:lnTo>
                  <a:lnTo>
                    <a:pt x="2941"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4015950" y="3182300"/>
              <a:ext cx="73550" cy="119675"/>
            </a:xfrm>
            <a:custGeom>
              <a:rect b="b" l="l" r="r" t="t"/>
              <a:pathLst>
                <a:path extrusionOk="0" h="4787" w="2942">
                  <a:moveTo>
                    <a:pt x="2942" y="1"/>
                  </a:moveTo>
                  <a:lnTo>
                    <a:pt x="1" y="286"/>
                  </a:lnTo>
                  <a:lnTo>
                    <a:pt x="1" y="4787"/>
                  </a:lnTo>
                  <a:lnTo>
                    <a:pt x="2942" y="4442"/>
                  </a:lnTo>
                  <a:lnTo>
                    <a:pt x="2942"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3487925" y="3140925"/>
              <a:ext cx="63425" cy="111050"/>
            </a:xfrm>
            <a:custGeom>
              <a:rect b="b" l="l" r="r" t="t"/>
              <a:pathLst>
                <a:path extrusionOk="0" h="4442" w="2537">
                  <a:moveTo>
                    <a:pt x="0" y="1"/>
                  </a:moveTo>
                  <a:lnTo>
                    <a:pt x="0" y="4049"/>
                  </a:lnTo>
                  <a:lnTo>
                    <a:pt x="2536" y="4442"/>
                  </a:lnTo>
                  <a:lnTo>
                    <a:pt x="2536" y="394"/>
                  </a:lnTo>
                  <a:lnTo>
                    <a:pt x="0"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3535850" y="2866200"/>
              <a:ext cx="705750" cy="274750"/>
            </a:xfrm>
            <a:custGeom>
              <a:rect b="b" l="l" r="r" t="t"/>
              <a:pathLst>
                <a:path extrusionOk="0" h="10990" w="28230">
                  <a:moveTo>
                    <a:pt x="22253" y="0"/>
                  </a:moveTo>
                  <a:lnTo>
                    <a:pt x="0" y="1762"/>
                  </a:lnTo>
                  <a:lnTo>
                    <a:pt x="3893" y="10990"/>
                  </a:lnTo>
                  <a:lnTo>
                    <a:pt x="28230" y="8632"/>
                  </a:lnTo>
                  <a:lnTo>
                    <a:pt x="22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4027275" y="3230825"/>
              <a:ext cx="613200" cy="156575"/>
            </a:xfrm>
            <a:custGeom>
              <a:rect b="b" l="l" r="r" t="t"/>
              <a:pathLst>
                <a:path extrusionOk="0" h="6263" w="24528">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4027275" y="3332625"/>
              <a:ext cx="386075" cy="98550"/>
            </a:xfrm>
            <a:custGeom>
              <a:rect b="b" l="l" r="r" t="t"/>
              <a:pathLst>
                <a:path extrusionOk="0" h="3942" w="15443">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6480550" y="1938400"/>
              <a:ext cx="32175" cy="1017700"/>
            </a:xfrm>
            <a:custGeom>
              <a:rect b="b" l="l" r="r" t="t"/>
              <a:pathLst>
                <a:path extrusionOk="0" h="40708" w="1287">
                  <a:moveTo>
                    <a:pt x="1" y="1"/>
                  </a:moveTo>
                  <a:lnTo>
                    <a:pt x="1" y="40708"/>
                  </a:lnTo>
                  <a:lnTo>
                    <a:pt x="1286" y="40708"/>
                  </a:lnTo>
                  <a:lnTo>
                    <a:pt x="1286"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6502575" y="1938400"/>
              <a:ext cx="10150" cy="1017700"/>
            </a:xfrm>
            <a:custGeom>
              <a:rect b="b" l="l" r="r" t="t"/>
              <a:pathLst>
                <a:path extrusionOk="0" h="40708" w="406">
                  <a:moveTo>
                    <a:pt x="1" y="1"/>
                  </a:moveTo>
                  <a:lnTo>
                    <a:pt x="1" y="40708"/>
                  </a:lnTo>
                  <a:lnTo>
                    <a:pt x="405" y="40708"/>
                  </a:lnTo>
                  <a:lnTo>
                    <a:pt x="4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6449000" y="1438350"/>
              <a:ext cx="89925" cy="472700"/>
            </a:xfrm>
            <a:custGeom>
              <a:rect b="b" l="l" r="r" t="t"/>
              <a:pathLst>
                <a:path extrusionOk="0" h="18908" w="3597">
                  <a:moveTo>
                    <a:pt x="751" y="0"/>
                  </a:moveTo>
                  <a:lnTo>
                    <a:pt x="0" y="16788"/>
                  </a:lnTo>
                  <a:lnTo>
                    <a:pt x="1751" y="18907"/>
                  </a:lnTo>
                  <a:lnTo>
                    <a:pt x="3596" y="16407"/>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6490975" y="1902675"/>
              <a:ext cx="469425" cy="139925"/>
            </a:xfrm>
            <a:custGeom>
              <a:rect b="b" l="l" r="r" t="t"/>
              <a:pathLst>
                <a:path extrusionOk="0" h="5597" w="18777">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6442750" y="1438350"/>
              <a:ext cx="89925" cy="472700"/>
            </a:xfrm>
            <a:custGeom>
              <a:rect b="b" l="l" r="r" t="t"/>
              <a:pathLst>
                <a:path extrusionOk="0" h="18908" w="3597">
                  <a:moveTo>
                    <a:pt x="762" y="0"/>
                  </a:moveTo>
                  <a:lnTo>
                    <a:pt x="0" y="16788"/>
                  </a:lnTo>
                  <a:lnTo>
                    <a:pt x="1763" y="18907"/>
                  </a:lnTo>
                  <a:lnTo>
                    <a:pt x="3596" y="16407"/>
                  </a:lnTo>
                  <a:lnTo>
                    <a:pt x="2584"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6490975" y="1894050"/>
              <a:ext cx="469425" cy="139625"/>
            </a:xfrm>
            <a:custGeom>
              <a:rect b="b" l="l" r="r" t="t"/>
              <a:pathLst>
                <a:path extrusionOk="0" h="5585" w="18777">
                  <a:moveTo>
                    <a:pt x="2405" y="0"/>
                  </a:moveTo>
                  <a:lnTo>
                    <a:pt x="0" y="1346"/>
                  </a:lnTo>
                  <a:lnTo>
                    <a:pt x="2131" y="3608"/>
                  </a:lnTo>
                  <a:lnTo>
                    <a:pt x="18443" y="5584"/>
                  </a:lnTo>
                  <a:lnTo>
                    <a:pt x="18776" y="3799"/>
                  </a:lnTo>
                  <a:lnTo>
                    <a:pt x="2405"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6070375" y="1919650"/>
              <a:ext cx="421800" cy="263750"/>
            </a:xfrm>
            <a:custGeom>
              <a:rect b="b" l="l" r="r" t="t"/>
              <a:pathLst>
                <a:path extrusionOk="0" h="10550" w="16872">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6066225" y="1911025"/>
              <a:ext cx="421500" cy="263750"/>
            </a:xfrm>
            <a:custGeom>
              <a:rect b="b" l="l" r="r" t="t"/>
              <a:pathLst>
                <a:path extrusionOk="0" h="10550" w="16860">
                  <a:moveTo>
                    <a:pt x="13776" y="0"/>
                  </a:moveTo>
                  <a:lnTo>
                    <a:pt x="0" y="8966"/>
                  </a:lnTo>
                  <a:lnTo>
                    <a:pt x="893" y="10549"/>
                  </a:lnTo>
                  <a:lnTo>
                    <a:pt x="15883" y="2941"/>
                  </a:lnTo>
                  <a:lnTo>
                    <a:pt x="16859" y="369"/>
                  </a:lnTo>
                  <a:lnTo>
                    <a:pt x="13776"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6445725" y="1872925"/>
              <a:ext cx="90800" cy="90800"/>
            </a:xfrm>
            <a:custGeom>
              <a:rect b="b" l="l" r="r" t="t"/>
              <a:pathLst>
                <a:path extrusionOk="0" h="3632" w="3632">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4370175" y="2501850"/>
              <a:ext cx="16975" cy="535525"/>
            </a:xfrm>
            <a:custGeom>
              <a:rect b="b" l="l" r="r" t="t"/>
              <a:pathLst>
                <a:path extrusionOk="0" h="21421" w="679">
                  <a:moveTo>
                    <a:pt x="0" y="1"/>
                  </a:moveTo>
                  <a:lnTo>
                    <a:pt x="0" y="21420"/>
                  </a:lnTo>
                  <a:lnTo>
                    <a:pt x="679" y="21420"/>
                  </a:lnTo>
                  <a:lnTo>
                    <a:pt x="679"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4381775" y="2501850"/>
              <a:ext cx="5375" cy="535525"/>
            </a:xfrm>
            <a:custGeom>
              <a:rect b="b" l="l" r="r" t="t"/>
              <a:pathLst>
                <a:path extrusionOk="0" h="21421" w="215">
                  <a:moveTo>
                    <a:pt x="1" y="1"/>
                  </a:moveTo>
                  <a:lnTo>
                    <a:pt x="1" y="21420"/>
                  </a:lnTo>
                  <a:lnTo>
                    <a:pt x="215" y="21420"/>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4364800" y="2250950"/>
              <a:ext cx="105400" cy="238725"/>
            </a:xfrm>
            <a:custGeom>
              <a:rect b="b" l="l" r="r" t="t"/>
              <a:pathLst>
                <a:path extrusionOk="0" h="9549" w="4216">
                  <a:moveTo>
                    <a:pt x="3311" y="0"/>
                  </a:moveTo>
                  <a:lnTo>
                    <a:pt x="1" y="8192"/>
                  </a:lnTo>
                  <a:lnTo>
                    <a:pt x="501" y="9549"/>
                  </a:lnTo>
                  <a:lnTo>
                    <a:pt x="1846" y="8632"/>
                  </a:lnTo>
                  <a:lnTo>
                    <a:pt x="4216" y="310"/>
                  </a:lnTo>
                  <a:lnTo>
                    <a:pt x="3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4371950" y="2495900"/>
              <a:ext cx="222075" cy="139325"/>
            </a:xfrm>
            <a:custGeom>
              <a:rect b="b" l="l" r="r" t="t"/>
              <a:pathLst>
                <a:path extrusionOk="0" h="5573" w="8883">
                  <a:moveTo>
                    <a:pt x="1429" y="1"/>
                  </a:moveTo>
                  <a:lnTo>
                    <a:pt x="1" y="239"/>
                  </a:lnTo>
                  <a:lnTo>
                    <a:pt x="656" y="1739"/>
                  </a:lnTo>
                  <a:lnTo>
                    <a:pt x="8406" y="5573"/>
                  </a:lnTo>
                  <a:lnTo>
                    <a:pt x="8883" y="4751"/>
                  </a:lnTo>
                  <a:lnTo>
                    <a:pt x="14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4361525" y="2249750"/>
              <a:ext cx="105700" cy="239050"/>
            </a:xfrm>
            <a:custGeom>
              <a:rect b="b" l="l" r="r" t="t"/>
              <a:pathLst>
                <a:path extrusionOk="0" h="9562" w="4228">
                  <a:moveTo>
                    <a:pt x="3323" y="0"/>
                  </a:moveTo>
                  <a:lnTo>
                    <a:pt x="1" y="8204"/>
                  </a:lnTo>
                  <a:lnTo>
                    <a:pt x="513" y="9561"/>
                  </a:lnTo>
                  <a:lnTo>
                    <a:pt x="1858" y="8632"/>
                  </a:lnTo>
                  <a:lnTo>
                    <a:pt x="4228" y="322"/>
                  </a:lnTo>
                  <a:lnTo>
                    <a:pt x="3323"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4373450" y="2491450"/>
              <a:ext cx="222075" cy="139625"/>
            </a:xfrm>
            <a:custGeom>
              <a:rect b="b" l="l" r="r" t="t"/>
              <a:pathLst>
                <a:path extrusionOk="0" h="5585" w="8883">
                  <a:moveTo>
                    <a:pt x="1429" y="0"/>
                  </a:moveTo>
                  <a:lnTo>
                    <a:pt x="0" y="250"/>
                  </a:lnTo>
                  <a:lnTo>
                    <a:pt x="655" y="1739"/>
                  </a:lnTo>
                  <a:lnTo>
                    <a:pt x="8406" y="5584"/>
                  </a:lnTo>
                  <a:lnTo>
                    <a:pt x="8882" y="4751"/>
                  </a:lnTo>
                  <a:lnTo>
                    <a:pt x="1429"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4126975" y="2480425"/>
              <a:ext cx="246800" cy="74450"/>
            </a:xfrm>
            <a:custGeom>
              <a:rect b="b" l="l" r="r" t="t"/>
              <a:pathLst>
                <a:path extrusionOk="0" h="2978" w="9872">
                  <a:moveTo>
                    <a:pt x="8407" y="1"/>
                  </a:moveTo>
                  <a:lnTo>
                    <a:pt x="1" y="2037"/>
                  </a:lnTo>
                  <a:lnTo>
                    <a:pt x="168" y="2977"/>
                  </a:lnTo>
                  <a:lnTo>
                    <a:pt x="8942" y="1834"/>
                  </a:lnTo>
                  <a:lnTo>
                    <a:pt x="9871" y="727"/>
                  </a:lnTo>
                  <a:lnTo>
                    <a:pt x="8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4126400" y="2475375"/>
              <a:ext cx="246775" cy="74425"/>
            </a:xfrm>
            <a:custGeom>
              <a:rect b="b" l="l" r="r" t="t"/>
              <a:pathLst>
                <a:path extrusionOk="0" h="2977" w="9871">
                  <a:moveTo>
                    <a:pt x="8406" y="0"/>
                  </a:moveTo>
                  <a:lnTo>
                    <a:pt x="0" y="2036"/>
                  </a:lnTo>
                  <a:lnTo>
                    <a:pt x="167" y="2977"/>
                  </a:lnTo>
                  <a:lnTo>
                    <a:pt x="8930" y="1822"/>
                  </a:lnTo>
                  <a:lnTo>
                    <a:pt x="9870" y="727"/>
                  </a:lnTo>
                  <a:lnTo>
                    <a:pt x="8406"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351125" y="2469125"/>
              <a:ext cx="47950" cy="47950"/>
            </a:xfrm>
            <a:custGeom>
              <a:rect b="b" l="l" r="r" t="t"/>
              <a:pathLst>
                <a:path extrusionOk="0" h="1918" w="1918">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5916800" y="2292325"/>
              <a:ext cx="11625" cy="365225"/>
            </a:xfrm>
            <a:custGeom>
              <a:rect b="b" l="l" r="r" t="t"/>
              <a:pathLst>
                <a:path extrusionOk="0" h="14609" w="465">
                  <a:moveTo>
                    <a:pt x="0" y="0"/>
                  </a:moveTo>
                  <a:lnTo>
                    <a:pt x="0" y="14609"/>
                  </a:lnTo>
                  <a:lnTo>
                    <a:pt x="464" y="14609"/>
                  </a:lnTo>
                  <a:lnTo>
                    <a:pt x="464"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5924525" y="2292325"/>
              <a:ext cx="3900" cy="365225"/>
            </a:xfrm>
            <a:custGeom>
              <a:rect b="b" l="l" r="r" t="t"/>
              <a:pathLst>
                <a:path extrusionOk="0" h="14609" w="156">
                  <a:moveTo>
                    <a:pt x="1" y="0"/>
                  </a:moveTo>
                  <a:lnTo>
                    <a:pt x="1" y="14609"/>
                  </a:lnTo>
                  <a:lnTo>
                    <a:pt x="155" y="14609"/>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5912925" y="2120875"/>
              <a:ext cx="72050" cy="163125"/>
            </a:xfrm>
            <a:custGeom>
              <a:rect b="b" l="l" r="r" t="t"/>
              <a:pathLst>
                <a:path extrusionOk="0" h="6525" w="2882">
                  <a:moveTo>
                    <a:pt x="2263" y="0"/>
                  </a:moveTo>
                  <a:lnTo>
                    <a:pt x="0" y="5596"/>
                  </a:lnTo>
                  <a:lnTo>
                    <a:pt x="346" y="6525"/>
                  </a:lnTo>
                  <a:lnTo>
                    <a:pt x="1274" y="5894"/>
                  </a:lnTo>
                  <a:lnTo>
                    <a:pt x="2882" y="214"/>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5917975" y="2288150"/>
              <a:ext cx="151525" cy="95275"/>
            </a:xfrm>
            <a:custGeom>
              <a:rect b="b" l="l" r="r" t="t"/>
              <a:pathLst>
                <a:path extrusionOk="0" h="3811" w="6061">
                  <a:moveTo>
                    <a:pt x="977" y="0"/>
                  </a:moveTo>
                  <a:lnTo>
                    <a:pt x="1" y="167"/>
                  </a:lnTo>
                  <a:lnTo>
                    <a:pt x="453" y="1191"/>
                  </a:lnTo>
                  <a:lnTo>
                    <a:pt x="5740" y="3810"/>
                  </a:lnTo>
                  <a:lnTo>
                    <a:pt x="6061" y="3239"/>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5910825" y="2120275"/>
              <a:ext cx="72075" cy="162825"/>
            </a:xfrm>
            <a:custGeom>
              <a:rect b="b" l="l" r="r" t="t"/>
              <a:pathLst>
                <a:path extrusionOk="0" h="6513" w="2883">
                  <a:moveTo>
                    <a:pt x="2263" y="0"/>
                  </a:moveTo>
                  <a:lnTo>
                    <a:pt x="1" y="5596"/>
                  </a:lnTo>
                  <a:lnTo>
                    <a:pt x="346" y="6513"/>
                  </a:lnTo>
                  <a:lnTo>
                    <a:pt x="1275" y="5894"/>
                  </a:lnTo>
                  <a:lnTo>
                    <a:pt x="2882" y="215"/>
                  </a:lnTo>
                  <a:lnTo>
                    <a:pt x="2263"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5918875" y="2285175"/>
              <a:ext cx="151525" cy="95275"/>
            </a:xfrm>
            <a:custGeom>
              <a:rect b="b" l="l" r="r" t="t"/>
              <a:pathLst>
                <a:path extrusionOk="0" h="3811" w="6061">
                  <a:moveTo>
                    <a:pt x="977" y="0"/>
                  </a:moveTo>
                  <a:lnTo>
                    <a:pt x="0" y="167"/>
                  </a:lnTo>
                  <a:lnTo>
                    <a:pt x="453" y="1191"/>
                  </a:lnTo>
                  <a:lnTo>
                    <a:pt x="5739" y="3810"/>
                  </a:lnTo>
                  <a:lnTo>
                    <a:pt x="6061" y="3239"/>
                  </a:lnTo>
                  <a:lnTo>
                    <a:pt x="977"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5750700" y="2277725"/>
              <a:ext cx="168500" cy="50625"/>
            </a:xfrm>
            <a:custGeom>
              <a:rect b="b" l="l" r="r" t="t"/>
              <a:pathLst>
                <a:path extrusionOk="0" h="2025" w="6740">
                  <a:moveTo>
                    <a:pt x="5739" y="1"/>
                  </a:moveTo>
                  <a:lnTo>
                    <a:pt x="0" y="1382"/>
                  </a:lnTo>
                  <a:lnTo>
                    <a:pt x="119" y="2025"/>
                  </a:lnTo>
                  <a:lnTo>
                    <a:pt x="6096" y="1239"/>
                  </a:lnTo>
                  <a:lnTo>
                    <a:pt x="6739" y="489"/>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5750400" y="2274150"/>
              <a:ext cx="168200" cy="50625"/>
            </a:xfrm>
            <a:custGeom>
              <a:rect b="b" l="l" r="r" t="t"/>
              <a:pathLst>
                <a:path extrusionOk="0" h="2025" w="6728">
                  <a:moveTo>
                    <a:pt x="5739" y="1"/>
                  </a:moveTo>
                  <a:lnTo>
                    <a:pt x="1" y="1382"/>
                  </a:lnTo>
                  <a:lnTo>
                    <a:pt x="108" y="2025"/>
                  </a:lnTo>
                  <a:lnTo>
                    <a:pt x="6097" y="1251"/>
                  </a:lnTo>
                  <a:lnTo>
                    <a:pt x="6728" y="489"/>
                  </a:lnTo>
                  <a:lnTo>
                    <a:pt x="5739"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5903700" y="2270000"/>
              <a:ext cx="32750" cy="32450"/>
            </a:xfrm>
            <a:custGeom>
              <a:rect b="b" l="l" r="r" t="t"/>
              <a:pathLst>
                <a:path extrusionOk="0" h="1298" w="131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5400050" y="2039600"/>
              <a:ext cx="23250" cy="728700"/>
            </a:xfrm>
            <a:custGeom>
              <a:rect b="b" l="l" r="r" t="t"/>
              <a:pathLst>
                <a:path extrusionOk="0" h="29148" w="930">
                  <a:moveTo>
                    <a:pt x="1" y="1"/>
                  </a:moveTo>
                  <a:lnTo>
                    <a:pt x="1" y="29147"/>
                  </a:lnTo>
                  <a:lnTo>
                    <a:pt x="930" y="29147"/>
                  </a:lnTo>
                  <a:lnTo>
                    <a:pt x="930"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5417847" y="2039600"/>
              <a:ext cx="7475" cy="728700"/>
            </a:xfrm>
            <a:custGeom>
              <a:rect b="b" l="l" r="r" t="t"/>
              <a:pathLst>
                <a:path extrusionOk="0" h="29148" w="299">
                  <a:moveTo>
                    <a:pt x="1" y="1"/>
                  </a:moveTo>
                  <a:lnTo>
                    <a:pt x="1" y="29147"/>
                  </a:lnTo>
                  <a:lnTo>
                    <a:pt x="299" y="29147"/>
                  </a:lnTo>
                  <a:lnTo>
                    <a:pt x="2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5198250" y="1783325"/>
              <a:ext cx="213150" cy="283100"/>
            </a:xfrm>
            <a:custGeom>
              <a:rect b="b" l="l" r="r" t="t"/>
              <a:pathLst>
                <a:path extrusionOk="0" h="11324" w="8526">
                  <a:moveTo>
                    <a:pt x="1060" y="0"/>
                  </a:moveTo>
                  <a:lnTo>
                    <a:pt x="0" y="762"/>
                  </a:lnTo>
                  <a:lnTo>
                    <a:pt x="6596" y="10835"/>
                  </a:lnTo>
                  <a:lnTo>
                    <a:pt x="8501" y="11323"/>
                  </a:lnTo>
                  <a:lnTo>
                    <a:pt x="8525" y="9097"/>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5420300" y="1920850"/>
              <a:ext cx="312275" cy="171750"/>
            </a:xfrm>
            <a:custGeom>
              <a:rect b="b" l="l" r="r" t="t"/>
              <a:pathLst>
                <a:path extrusionOk="0" h="6870" w="12491">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5194675" y="1786000"/>
              <a:ext cx="213150" cy="283100"/>
            </a:xfrm>
            <a:custGeom>
              <a:rect b="b" l="l" r="r" t="t"/>
              <a:pathLst>
                <a:path extrusionOk="0" h="11324" w="8526">
                  <a:moveTo>
                    <a:pt x="1060" y="1"/>
                  </a:moveTo>
                  <a:lnTo>
                    <a:pt x="1" y="763"/>
                  </a:lnTo>
                  <a:lnTo>
                    <a:pt x="6597" y="10835"/>
                  </a:lnTo>
                  <a:lnTo>
                    <a:pt x="8502" y="11323"/>
                  </a:lnTo>
                  <a:lnTo>
                    <a:pt x="8525" y="9097"/>
                  </a:lnTo>
                  <a:lnTo>
                    <a:pt x="1060"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5416725" y="1915775"/>
              <a:ext cx="312275" cy="171775"/>
            </a:xfrm>
            <a:custGeom>
              <a:rect b="b" l="l" r="r" t="t"/>
              <a:pathLst>
                <a:path extrusionOk="0" h="6871" w="12491">
                  <a:moveTo>
                    <a:pt x="11931" y="1"/>
                  </a:moveTo>
                  <a:lnTo>
                    <a:pt x="834" y="4656"/>
                  </a:lnTo>
                  <a:lnTo>
                    <a:pt x="1" y="6442"/>
                  </a:lnTo>
                  <a:lnTo>
                    <a:pt x="2179" y="6871"/>
                  </a:lnTo>
                  <a:lnTo>
                    <a:pt x="12490" y="1179"/>
                  </a:lnTo>
                  <a:lnTo>
                    <a:pt x="11931"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5263125" y="2077400"/>
              <a:ext cx="167625" cy="314950"/>
            </a:xfrm>
            <a:custGeom>
              <a:rect b="b" l="l" r="r" t="t"/>
              <a:pathLst>
                <a:path extrusionOk="0" h="12598" w="6705">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5256875" y="2074125"/>
              <a:ext cx="167625" cy="314950"/>
            </a:xfrm>
            <a:custGeom>
              <a:rect b="b" l="l" r="r" t="t"/>
              <a:pathLst>
                <a:path extrusionOk="0" h="12598" w="6705">
                  <a:moveTo>
                    <a:pt x="6192" y="1"/>
                  </a:moveTo>
                  <a:lnTo>
                    <a:pt x="4251" y="1072"/>
                  </a:lnTo>
                  <a:lnTo>
                    <a:pt x="1" y="12050"/>
                  </a:lnTo>
                  <a:lnTo>
                    <a:pt x="1180" y="12598"/>
                  </a:lnTo>
                  <a:lnTo>
                    <a:pt x="6704" y="1894"/>
                  </a:lnTo>
                  <a:lnTo>
                    <a:pt x="6192"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5380125" y="2039000"/>
              <a:ext cx="65200" cy="64925"/>
            </a:xfrm>
            <a:custGeom>
              <a:rect b="b" l="l" r="r" t="t"/>
              <a:pathLst>
                <a:path extrusionOk="0" h="2597" w="2608">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7405375" y="3059375"/>
              <a:ext cx="25" cy="25"/>
            </a:xfrm>
            <a:custGeom>
              <a:rect b="b" l="l" r="r" t="t"/>
              <a:pathLst>
                <a:path extrusionOk="0" h="1" w="1">
                  <a:moveTo>
                    <a:pt x="0" y="0"/>
                  </a:moveTo>
                  <a:close/>
                </a:path>
              </a:pathLst>
            </a:custGeom>
            <a:solidFill>
              <a:srgbClr val="28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a:off x="4008525" y="3049550"/>
              <a:ext cx="3708800" cy="809200"/>
            </a:xfrm>
            <a:custGeom>
              <a:rect b="b" l="l" r="r" t="t"/>
              <a:pathLst>
                <a:path extrusionOk="0" h="32368" w="148352">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a:off x="1655813" y="3473125"/>
              <a:ext cx="1529975" cy="390550"/>
            </a:xfrm>
            <a:custGeom>
              <a:rect b="b" l="l" r="r" t="t"/>
              <a:pathLst>
                <a:path extrusionOk="0" h="15622" w="61199">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5460488" y="3289175"/>
              <a:ext cx="2250625" cy="574500"/>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3512313" y="3449600"/>
              <a:ext cx="1621650" cy="414075"/>
            </a:xfrm>
            <a:custGeom>
              <a:rect b="b" l="l" r="r" t="t"/>
              <a:pathLst>
                <a:path extrusionOk="0" h="16563" w="64866">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4241588" y="3588925"/>
              <a:ext cx="1076350" cy="274750"/>
            </a:xfrm>
            <a:custGeom>
              <a:rect b="b" l="l" r="r" t="t"/>
              <a:pathLst>
                <a:path extrusionOk="0" h="10990" w="43054">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4749063" y="3588900"/>
              <a:ext cx="1076350" cy="274775"/>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2647613" y="3588900"/>
              <a:ext cx="1076350" cy="274775"/>
            </a:xfrm>
            <a:custGeom>
              <a:rect b="b" l="l" r="r" t="t"/>
              <a:pathLst>
                <a:path extrusionOk="0" h="10991" w="43054">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6"/>
          <p:cNvSpPr/>
          <p:nvPr/>
        </p:nvSpPr>
        <p:spPr>
          <a:xfrm>
            <a:off x="6973809" y="3009601"/>
            <a:ext cx="276306" cy="276611"/>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46"/>
          <p:cNvGrpSpPr/>
          <p:nvPr/>
        </p:nvGrpSpPr>
        <p:grpSpPr>
          <a:xfrm>
            <a:off x="7333052" y="3009627"/>
            <a:ext cx="276602" cy="276297"/>
            <a:chOff x="3303268" y="3817349"/>
            <a:chExt cx="346056" cy="345674"/>
          </a:xfrm>
        </p:grpSpPr>
        <p:sp>
          <p:nvSpPr>
            <p:cNvPr id="546" name="Google Shape;546;p4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46"/>
          <p:cNvGrpSpPr/>
          <p:nvPr/>
        </p:nvGrpSpPr>
        <p:grpSpPr>
          <a:xfrm>
            <a:off x="7692009" y="3009627"/>
            <a:ext cx="276602" cy="276297"/>
            <a:chOff x="3752358" y="3817349"/>
            <a:chExt cx="346056" cy="345674"/>
          </a:xfrm>
        </p:grpSpPr>
        <p:sp>
          <p:nvSpPr>
            <p:cNvPr id="551" name="Google Shape;551;p4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6"/>
          <p:cNvGrpSpPr/>
          <p:nvPr/>
        </p:nvGrpSpPr>
        <p:grpSpPr>
          <a:xfrm>
            <a:off x="8050966" y="3009627"/>
            <a:ext cx="276577" cy="276297"/>
            <a:chOff x="4201447" y="3817349"/>
            <a:chExt cx="346024" cy="345674"/>
          </a:xfrm>
        </p:grpSpPr>
        <p:sp>
          <p:nvSpPr>
            <p:cNvPr id="556" name="Google Shape;556;p4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6"/>
          <p:cNvGrpSpPr/>
          <p:nvPr/>
        </p:nvGrpSpPr>
        <p:grpSpPr>
          <a:xfrm flipH="1">
            <a:off x="7881339" y="1648681"/>
            <a:ext cx="446222" cy="77476"/>
            <a:chOff x="6146875" y="1767300"/>
            <a:chExt cx="331025" cy="57475"/>
          </a:xfrm>
        </p:grpSpPr>
        <p:sp>
          <p:nvSpPr>
            <p:cNvPr id="559" name="Google Shape;559;p4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46"/>
          <p:cNvSpPr txBox="1"/>
          <p:nvPr/>
        </p:nvSpPr>
        <p:spPr>
          <a:xfrm>
            <a:off x="139" y="1136043"/>
            <a:ext cx="2776800" cy="416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t/>
            </a:r>
            <a:endParaRPr sz="1000">
              <a:solidFill>
                <a:schemeClr val="dk1"/>
              </a:solidFill>
              <a:latin typeface="Open Sans"/>
              <a:ea typeface="Open Sans"/>
              <a:cs typeface="Open Sans"/>
              <a:sym typeface="Open Sans"/>
            </a:endParaRPr>
          </a:p>
        </p:txBody>
      </p:sp>
      <p:sp>
        <p:nvSpPr>
          <p:cNvPr id="563" name="Google Shape;563;p46"/>
          <p:cNvSpPr/>
          <p:nvPr/>
        </p:nvSpPr>
        <p:spPr>
          <a:xfrm>
            <a:off x="468675" y="408600"/>
            <a:ext cx="3100500" cy="103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4" name="Google Shape;564;p46"/>
          <p:cNvSpPr txBox="1"/>
          <p:nvPr/>
        </p:nvSpPr>
        <p:spPr>
          <a:xfrm>
            <a:off x="6753850" y="2955850"/>
            <a:ext cx="18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65" name="Google Shape;565;p46"/>
          <p:cNvSpPr/>
          <p:nvPr/>
        </p:nvSpPr>
        <p:spPr>
          <a:xfrm>
            <a:off x="6789900" y="2896225"/>
            <a:ext cx="1706400" cy="50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5840525" y="2211225"/>
            <a:ext cx="2980200" cy="102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sp>
        <p:nvSpPr>
          <p:cNvPr id="571" name="Google Shape;571;p47"/>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1970s</a:t>
            </a:r>
            <a:endParaRPr/>
          </a:p>
        </p:txBody>
      </p:sp>
      <p:sp>
        <p:nvSpPr>
          <p:cNvPr id="572" name="Google Shape;572;p47"/>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 and the smallest one in the Solar System—it’s only a bit larger than our Moon. The planet’s name has nothing to do with the liquid metal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2007025" y="1582990"/>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78" name="Google Shape;578;p48"/>
          <p:cNvSpPr txBox="1"/>
          <p:nvPr>
            <p:ph idx="2" type="title"/>
          </p:nvPr>
        </p:nvSpPr>
        <p:spPr>
          <a:xfrm>
            <a:off x="2575250" y="273196"/>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9" name="Google Shape;579;p48"/>
          <p:cNvSpPr txBox="1"/>
          <p:nvPr>
            <p:ph idx="1" type="subTitle"/>
          </p:nvPr>
        </p:nvSpPr>
        <p:spPr>
          <a:xfrm>
            <a:off x="2007013" y="1879246"/>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Describe the topic of the section</a:t>
            </a:r>
            <a:endParaRPr/>
          </a:p>
        </p:txBody>
      </p:sp>
      <p:sp>
        <p:nvSpPr>
          <p:cNvPr id="580" name="Google Shape;580;p48"/>
          <p:cNvSpPr txBox="1"/>
          <p:nvPr>
            <p:ph idx="3" type="title"/>
          </p:nvPr>
        </p:nvSpPr>
        <p:spPr>
          <a:xfrm>
            <a:off x="5017500" y="1582990"/>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581" name="Google Shape;581;p48"/>
          <p:cNvSpPr txBox="1"/>
          <p:nvPr>
            <p:ph idx="4" type="title"/>
          </p:nvPr>
        </p:nvSpPr>
        <p:spPr>
          <a:xfrm>
            <a:off x="5585700" y="273196"/>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82" name="Google Shape;582;p48"/>
          <p:cNvSpPr txBox="1"/>
          <p:nvPr>
            <p:ph idx="5" type="subTitle"/>
          </p:nvPr>
        </p:nvSpPr>
        <p:spPr>
          <a:xfrm>
            <a:off x="5017488" y="1879246"/>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Describe the topic of the section</a:t>
            </a:r>
            <a:endParaRPr/>
          </a:p>
        </p:txBody>
      </p:sp>
      <p:sp>
        <p:nvSpPr>
          <p:cNvPr id="583" name="Google Shape;583;p48"/>
          <p:cNvSpPr txBox="1"/>
          <p:nvPr>
            <p:ph idx="6" type="title"/>
          </p:nvPr>
        </p:nvSpPr>
        <p:spPr>
          <a:xfrm>
            <a:off x="2007025" y="3658694"/>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84" name="Google Shape;584;p48"/>
          <p:cNvSpPr txBox="1"/>
          <p:nvPr>
            <p:ph idx="7" type="title"/>
          </p:nvPr>
        </p:nvSpPr>
        <p:spPr>
          <a:xfrm>
            <a:off x="2575250" y="2348900"/>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85" name="Google Shape;585;p48"/>
          <p:cNvSpPr txBox="1"/>
          <p:nvPr>
            <p:ph idx="8" type="subTitle"/>
          </p:nvPr>
        </p:nvSpPr>
        <p:spPr>
          <a:xfrm>
            <a:off x="2007013" y="3954950"/>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Describe the topic of the section</a:t>
            </a:r>
            <a:endParaRPr/>
          </a:p>
        </p:txBody>
      </p:sp>
      <p:sp>
        <p:nvSpPr>
          <p:cNvPr id="586" name="Google Shape;586;p48"/>
          <p:cNvSpPr txBox="1"/>
          <p:nvPr>
            <p:ph idx="9" type="title"/>
          </p:nvPr>
        </p:nvSpPr>
        <p:spPr>
          <a:xfrm>
            <a:off x="5017500" y="3658694"/>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87" name="Google Shape;587;p48"/>
          <p:cNvSpPr txBox="1"/>
          <p:nvPr>
            <p:ph idx="13" type="title"/>
          </p:nvPr>
        </p:nvSpPr>
        <p:spPr>
          <a:xfrm>
            <a:off x="5585700" y="2348900"/>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88" name="Google Shape;588;p48"/>
          <p:cNvSpPr txBox="1"/>
          <p:nvPr>
            <p:ph idx="14" type="subTitle"/>
          </p:nvPr>
        </p:nvSpPr>
        <p:spPr>
          <a:xfrm>
            <a:off x="5017488" y="3954950"/>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Describe the topic of the section</a:t>
            </a:r>
            <a:endParaRPr/>
          </a:p>
        </p:txBody>
      </p:sp>
      <p:grpSp>
        <p:nvGrpSpPr>
          <p:cNvPr id="589" name="Google Shape;589;p48"/>
          <p:cNvGrpSpPr/>
          <p:nvPr/>
        </p:nvGrpSpPr>
        <p:grpSpPr>
          <a:xfrm flipH="1">
            <a:off x="2843664" y="1508527"/>
            <a:ext cx="446222" cy="77476"/>
            <a:chOff x="6146875" y="1767300"/>
            <a:chExt cx="331025" cy="57475"/>
          </a:xfrm>
        </p:grpSpPr>
        <p:sp>
          <p:nvSpPr>
            <p:cNvPr id="590" name="Google Shape;590;p4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48"/>
          <p:cNvGrpSpPr/>
          <p:nvPr/>
        </p:nvGrpSpPr>
        <p:grpSpPr>
          <a:xfrm flipH="1">
            <a:off x="5854139" y="1508527"/>
            <a:ext cx="446222" cy="77476"/>
            <a:chOff x="6146875" y="1767300"/>
            <a:chExt cx="331025" cy="57475"/>
          </a:xfrm>
        </p:grpSpPr>
        <p:sp>
          <p:nvSpPr>
            <p:cNvPr id="594" name="Google Shape;594;p4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48"/>
          <p:cNvGrpSpPr/>
          <p:nvPr/>
        </p:nvGrpSpPr>
        <p:grpSpPr>
          <a:xfrm flipH="1">
            <a:off x="2843664" y="3584231"/>
            <a:ext cx="446222" cy="77476"/>
            <a:chOff x="6146875" y="1767300"/>
            <a:chExt cx="331025" cy="57475"/>
          </a:xfrm>
        </p:grpSpPr>
        <p:sp>
          <p:nvSpPr>
            <p:cNvPr id="598" name="Google Shape;598;p4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48"/>
          <p:cNvGrpSpPr/>
          <p:nvPr/>
        </p:nvGrpSpPr>
        <p:grpSpPr>
          <a:xfrm flipH="1">
            <a:off x="5854139" y="3584231"/>
            <a:ext cx="446222" cy="77476"/>
            <a:chOff x="6146875" y="1767300"/>
            <a:chExt cx="331025" cy="57475"/>
          </a:xfrm>
        </p:grpSpPr>
        <p:sp>
          <p:nvSpPr>
            <p:cNvPr id="602" name="Google Shape;602;p4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5" name="Google Shape;605;p48"/>
          <p:cNvCxnSpPr/>
          <p:nvPr/>
        </p:nvCxnSpPr>
        <p:spPr>
          <a:xfrm>
            <a:off x="4572240" y="927150"/>
            <a:ext cx="0" cy="1196400"/>
          </a:xfrm>
          <a:prstGeom prst="straightConnector1">
            <a:avLst/>
          </a:prstGeom>
          <a:noFill/>
          <a:ln cap="flat" cmpd="sng" w="19050">
            <a:solidFill>
              <a:srgbClr val="053B5C"/>
            </a:solidFill>
            <a:prstDash val="solid"/>
            <a:round/>
            <a:headEnd len="med" w="med" type="none"/>
            <a:tailEnd len="med" w="med" type="none"/>
          </a:ln>
        </p:spPr>
      </p:cxnSp>
      <p:cxnSp>
        <p:nvCxnSpPr>
          <p:cNvPr id="606" name="Google Shape;606;p48"/>
          <p:cNvCxnSpPr/>
          <p:nvPr/>
        </p:nvCxnSpPr>
        <p:spPr>
          <a:xfrm>
            <a:off x="4572240" y="3027856"/>
            <a:ext cx="0" cy="1196400"/>
          </a:xfrm>
          <a:prstGeom prst="straightConnector1">
            <a:avLst/>
          </a:prstGeom>
          <a:noFill/>
          <a:ln cap="flat" cmpd="sng" w="19050">
            <a:solidFill>
              <a:srgbClr val="053B5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53B5C"/>
                </a:solidFill>
              </a:rPr>
              <a:t>Agenda</a:t>
            </a:r>
            <a:endParaRPr sz="2600"/>
          </a:p>
        </p:txBody>
      </p:sp>
      <p:sp>
        <p:nvSpPr>
          <p:cNvPr id="327" name="Google Shape;327;p31"/>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omfortaa"/>
              <a:buChar char="-"/>
            </a:pPr>
            <a:r>
              <a:rPr lang="en" sz="1400">
                <a:latin typeface="Comfortaa"/>
                <a:ea typeface="Comfortaa"/>
                <a:cs typeface="Comfortaa"/>
                <a:sym typeface="Comfortaa"/>
              </a:rPr>
              <a:t>Introduction </a:t>
            </a:r>
            <a:endParaRPr sz="1400">
              <a:latin typeface="Comfortaa"/>
              <a:ea typeface="Comfortaa"/>
              <a:cs typeface="Comfortaa"/>
              <a:sym typeface="Comfortaa"/>
            </a:endParaRPr>
          </a:p>
          <a:p>
            <a:pPr indent="-317500" lvl="0" marL="457200" rtl="0" algn="l">
              <a:lnSpc>
                <a:spcPct val="150000"/>
              </a:lnSpc>
              <a:spcBef>
                <a:spcPts val="0"/>
              </a:spcBef>
              <a:spcAft>
                <a:spcPts val="0"/>
              </a:spcAft>
              <a:buClr>
                <a:srgbClr val="233A44"/>
              </a:buClr>
              <a:buSzPts val="1400"/>
              <a:buFont typeface="Comfortaa"/>
              <a:buChar char="-"/>
            </a:pPr>
            <a:r>
              <a:rPr lang="en" sz="1400">
                <a:solidFill>
                  <a:srgbClr val="233A44"/>
                </a:solidFill>
                <a:latin typeface="Comfortaa"/>
                <a:ea typeface="Comfortaa"/>
                <a:cs typeface="Comfortaa"/>
                <a:sym typeface="Comfortaa"/>
              </a:rPr>
              <a:t>Motivatio</a:t>
            </a:r>
            <a:r>
              <a:rPr lang="en" sz="1400">
                <a:solidFill>
                  <a:srgbClr val="233A44"/>
                </a:solidFill>
                <a:latin typeface="Comfortaa"/>
                <a:ea typeface="Comfortaa"/>
                <a:cs typeface="Comfortaa"/>
                <a:sym typeface="Comfortaa"/>
              </a:rPr>
              <a:t>n</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Problem Statement</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Similar Systems</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System Overview</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Deliverables</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Time Plan</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Supportive Documents</a:t>
            </a:r>
            <a:endParaRPr sz="1400">
              <a:solidFill>
                <a:srgbClr val="233A44"/>
              </a:solidFill>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lang="en" sz="1400">
                <a:solidFill>
                  <a:srgbClr val="233A44"/>
                </a:solidFill>
                <a:latin typeface="Comfortaa"/>
                <a:ea typeface="Comfortaa"/>
                <a:cs typeface="Comfortaa"/>
                <a:sym typeface="Comfortaa"/>
              </a:rPr>
              <a:t>Demo</a:t>
            </a:r>
            <a:endParaRPr sz="1400">
              <a:solidFill>
                <a:srgbClr val="233A44"/>
              </a:solidFill>
              <a:latin typeface="Comfortaa"/>
              <a:ea typeface="Comfortaa"/>
              <a:cs typeface="Comfortaa"/>
              <a:sym typeface="Comfortaa"/>
            </a:endParaRPr>
          </a:p>
          <a:p>
            <a:pPr indent="0" lvl="0" marL="0" rtl="0" algn="l">
              <a:spcBef>
                <a:spcPts val="1200"/>
              </a:spcBef>
              <a:spcAft>
                <a:spcPts val="0"/>
              </a:spcAft>
              <a:buNone/>
            </a:pPr>
            <a:r>
              <a:t/>
            </a:r>
            <a:endParaRPr sz="1150"/>
          </a:p>
        </p:txBody>
      </p:sp>
      <p:grpSp>
        <p:nvGrpSpPr>
          <p:cNvPr id="328" name="Google Shape;328;p31"/>
          <p:cNvGrpSpPr/>
          <p:nvPr/>
        </p:nvGrpSpPr>
        <p:grpSpPr>
          <a:xfrm flipH="1">
            <a:off x="809989" y="1172656"/>
            <a:ext cx="446222" cy="77476"/>
            <a:chOff x="6146875" y="1767300"/>
            <a:chExt cx="331025" cy="57475"/>
          </a:xfrm>
        </p:grpSpPr>
        <p:sp>
          <p:nvSpPr>
            <p:cNvPr id="329" name="Google Shape;329;p3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49"/>
          <p:cNvSpPr txBox="1"/>
          <p:nvPr>
            <p:ph idx="2" type="title"/>
          </p:nvPr>
        </p:nvSpPr>
        <p:spPr>
          <a:xfrm>
            <a:off x="1489925" y="1220113"/>
            <a:ext cx="11322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12" name="Google Shape;612;p49"/>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613" name="Google Shape;613;p49"/>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a:p>
            <a:pPr indent="0" lvl="0" marL="0" rtl="0" algn="l">
              <a:spcBef>
                <a:spcPts val="1600"/>
              </a:spcBef>
              <a:spcAft>
                <a:spcPts val="1600"/>
              </a:spcAft>
              <a:buNone/>
            </a:pPr>
            <a:r>
              <a:t/>
            </a:r>
            <a:endParaRPr/>
          </a:p>
        </p:txBody>
      </p:sp>
      <p:grpSp>
        <p:nvGrpSpPr>
          <p:cNvPr id="614" name="Google Shape;614;p49"/>
          <p:cNvGrpSpPr/>
          <p:nvPr/>
        </p:nvGrpSpPr>
        <p:grpSpPr>
          <a:xfrm>
            <a:off x="4584851" y="798716"/>
            <a:ext cx="3692747" cy="3689803"/>
            <a:chOff x="1736800" y="621675"/>
            <a:chExt cx="4451775" cy="4448225"/>
          </a:xfrm>
        </p:grpSpPr>
        <p:sp>
          <p:nvSpPr>
            <p:cNvPr id="615" name="Google Shape;615;p49"/>
            <p:cNvSpPr/>
            <p:nvPr/>
          </p:nvSpPr>
          <p:spPr>
            <a:xfrm>
              <a:off x="2950350" y="621675"/>
              <a:ext cx="3168575" cy="3683275"/>
            </a:xfrm>
            <a:custGeom>
              <a:rect b="b" l="l" r="r" t="t"/>
              <a:pathLst>
                <a:path extrusionOk="0" h="147331" w="126743">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1743950" y="2590925"/>
              <a:ext cx="3777575" cy="2478975"/>
            </a:xfrm>
            <a:custGeom>
              <a:rect b="b" l="l" r="r" t="t"/>
              <a:pathLst>
                <a:path extrusionOk="0" h="99159" w="151103">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a:off x="4102875" y="1393400"/>
              <a:ext cx="2085700" cy="1942975"/>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3636950" y="1852825"/>
              <a:ext cx="1947450" cy="1333525"/>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4653100" y="2680525"/>
              <a:ext cx="490125" cy="66750"/>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5039700" y="1915525"/>
              <a:ext cx="186000" cy="408475"/>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1955000" y="777275"/>
              <a:ext cx="1748150" cy="2266025"/>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2544625" y="1125700"/>
              <a:ext cx="1171925" cy="2553025"/>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3414400" y="1814125"/>
              <a:ext cx="59600" cy="670275"/>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2742000" y="1801225"/>
              <a:ext cx="531925" cy="236125"/>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2896175" y="1225675"/>
              <a:ext cx="58250" cy="290675"/>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1736800" y="1865100"/>
              <a:ext cx="1752800" cy="1023700"/>
            </a:xfrm>
            <a:custGeom>
              <a:rect b="b" l="l" r="r" t="t"/>
              <a:pathLst>
                <a:path extrusionOk="0" h="40948" w="70112">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2112150" y="2219350"/>
              <a:ext cx="1607200" cy="1043925"/>
            </a:xfrm>
            <a:custGeom>
              <a:rect b="b" l="l" r="r" t="t"/>
              <a:pathLst>
                <a:path extrusionOk="0" h="41757" w="64288">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2695475" y="2245500"/>
              <a:ext cx="328950" cy="329525"/>
            </a:xfrm>
            <a:custGeom>
              <a:rect b="b" l="l" r="r" t="t"/>
              <a:pathLst>
                <a:path extrusionOk="0" h="13181" w="13158">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2179125" y="2402975"/>
              <a:ext cx="489325" cy="87375"/>
            </a:xfrm>
            <a:custGeom>
              <a:rect b="b" l="l" r="r" t="t"/>
              <a:pathLst>
                <a:path extrusionOk="0" h="3495" w="19573">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2525000" y="1956025"/>
              <a:ext cx="2631025" cy="2630700"/>
            </a:xfrm>
            <a:custGeom>
              <a:rect b="b" l="l" r="r" t="t"/>
              <a:pathLst>
                <a:path extrusionOk="0" h="105228" w="105241">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4178175" y="4397625"/>
              <a:ext cx="88750" cy="32875"/>
            </a:xfrm>
            <a:custGeom>
              <a:rect b="b" l="l" r="r" t="t"/>
              <a:pathLst>
                <a:path extrusionOk="0" h="1315" w="355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3759975" y="2855825"/>
              <a:ext cx="289350" cy="91800"/>
            </a:xfrm>
            <a:custGeom>
              <a:rect b="b" l="l" r="r" t="t"/>
              <a:pathLst>
                <a:path extrusionOk="0" h="3672" w="11574">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922500" y="2967700"/>
              <a:ext cx="77800" cy="27925"/>
            </a:xfrm>
            <a:custGeom>
              <a:rect b="b" l="l" r="r" t="t"/>
              <a:pathLst>
                <a:path extrusionOk="0" h="1117" w="3112">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4042750" y="2932100"/>
              <a:ext cx="156725" cy="70025"/>
            </a:xfrm>
            <a:custGeom>
              <a:rect b="b" l="l" r="r" t="t"/>
              <a:pathLst>
                <a:path extrusionOk="0" h="2801" w="6269">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4212125" y="2968325"/>
              <a:ext cx="65725" cy="32225"/>
            </a:xfrm>
            <a:custGeom>
              <a:rect b="b" l="l" r="r" t="t"/>
              <a:pathLst>
                <a:path extrusionOk="0" h="1289" w="2629">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918025" y="2797925"/>
              <a:ext cx="53625" cy="58200"/>
            </a:xfrm>
            <a:custGeom>
              <a:rect b="b" l="l" r="r" t="t"/>
              <a:pathLst>
                <a:path extrusionOk="0" h="2328" w="2145">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3800175" y="2889750"/>
              <a:ext cx="37525" cy="28300"/>
            </a:xfrm>
            <a:custGeom>
              <a:rect b="b" l="l" r="r" t="t"/>
              <a:pathLst>
                <a:path extrusionOk="0" h="1132" w="1501">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4054075" y="2895650"/>
              <a:ext cx="42875" cy="32800"/>
            </a:xfrm>
            <a:custGeom>
              <a:rect b="b" l="l" r="r" t="t"/>
              <a:pathLst>
                <a:path extrusionOk="0" h="1312" w="1715">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014650" y="1963250"/>
              <a:ext cx="1907400" cy="2504750"/>
            </a:xfrm>
            <a:custGeom>
              <a:rect b="b" l="l" r="r" t="t"/>
              <a:pathLst>
                <a:path extrusionOk="0" h="100190" w="76296">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4392800" y="2117950"/>
              <a:ext cx="625" cy="325"/>
            </a:xfrm>
            <a:custGeom>
              <a:rect b="b" l="l" r="r" t="t"/>
              <a:pathLst>
                <a:path extrusionOk="0" h="13" w="25">
                  <a:moveTo>
                    <a:pt x="24" y="0"/>
                  </a:moveTo>
                  <a:cubicBezTo>
                    <a:pt x="12" y="0"/>
                    <a:pt x="12" y="0"/>
                    <a:pt x="0" y="12"/>
                  </a:cubicBezTo>
                  <a:cubicBezTo>
                    <a:pt x="12" y="12"/>
                    <a:pt x="12" y="0"/>
                    <a:pt x="24"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3768900" y="2144450"/>
              <a:ext cx="275" cy="800"/>
            </a:xfrm>
            <a:custGeom>
              <a:rect b="b" l="l" r="r" t="t"/>
              <a:pathLst>
                <a:path extrusionOk="0" h="32" w="11">
                  <a:moveTo>
                    <a:pt x="1" y="0"/>
                  </a:moveTo>
                  <a:cubicBezTo>
                    <a:pt x="6" y="22"/>
                    <a:pt x="9" y="32"/>
                    <a:pt x="10" y="32"/>
                  </a:cubicBezTo>
                  <a:cubicBezTo>
                    <a:pt x="10" y="32"/>
                    <a:pt x="7" y="19"/>
                    <a:pt x="1"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4255275" y="2306125"/>
              <a:ext cx="146475" cy="86025"/>
            </a:xfrm>
            <a:custGeom>
              <a:rect b="b" l="l" r="r" t="t"/>
              <a:pathLst>
                <a:path extrusionOk="0" h="3441" w="5859">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3556975" y="3417150"/>
              <a:ext cx="57775" cy="54400"/>
            </a:xfrm>
            <a:custGeom>
              <a:rect b="b" l="l" r="r" t="t"/>
              <a:pathLst>
                <a:path extrusionOk="0" h="2176" w="2311">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4824700" y="2422200"/>
              <a:ext cx="321800" cy="831450"/>
            </a:xfrm>
            <a:custGeom>
              <a:rect b="b" l="l" r="r" t="t"/>
              <a:pathLst>
                <a:path extrusionOk="0" h="33258" w="12872">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4433875" y="2133725"/>
              <a:ext cx="96475" cy="62525"/>
            </a:xfrm>
            <a:custGeom>
              <a:rect b="b" l="l" r="r" t="t"/>
              <a:pathLst>
                <a:path extrusionOk="0" h="2501" w="3859">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3614125" y="4495475"/>
              <a:ext cx="588200" cy="91450"/>
            </a:xfrm>
            <a:custGeom>
              <a:rect b="b" l="l" r="r" t="t"/>
              <a:pathLst>
                <a:path extrusionOk="0" h="3658" w="23528">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2669675" y="2505800"/>
              <a:ext cx="2486350" cy="2080925"/>
            </a:xfrm>
            <a:custGeom>
              <a:rect b="b" l="l" r="r" t="t"/>
              <a:pathLst>
                <a:path extrusionOk="0" h="83237" w="99454">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43A5B">
                <a:alpha val="34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49"/>
          <p:cNvGrpSpPr/>
          <p:nvPr/>
        </p:nvGrpSpPr>
        <p:grpSpPr>
          <a:xfrm flipH="1">
            <a:off x="1608664" y="2454243"/>
            <a:ext cx="446222" cy="77476"/>
            <a:chOff x="6146875" y="1767300"/>
            <a:chExt cx="331025" cy="57475"/>
          </a:xfrm>
        </p:grpSpPr>
        <p:sp>
          <p:nvSpPr>
            <p:cNvPr id="649" name="Google Shape;649;p4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 name="Shape 655"/>
        <p:cNvGrpSpPr/>
        <p:nvPr/>
      </p:nvGrpSpPr>
      <p:grpSpPr>
        <a:xfrm>
          <a:off x="0" y="0"/>
          <a:ext cx="0" cy="0"/>
          <a:chOff x="0" y="0"/>
          <a:chExt cx="0" cy="0"/>
        </a:xfrm>
      </p:grpSpPr>
      <p:sp>
        <p:nvSpPr>
          <p:cNvPr id="656" name="Google Shape;656;p50"/>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a:p>
            <a:pPr indent="0" lvl="0" marL="0" rtl="0" algn="l">
              <a:spcBef>
                <a:spcPts val="0"/>
              </a:spcBef>
              <a:spcAft>
                <a:spcPts val="0"/>
              </a:spcAft>
              <a:buNone/>
            </a:pPr>
            <a:r>
              <a:t/>
            </a:r>
            <a:endParaRPr/>
          </a:p>
        </p:txBody>
      </p:sp>
      <p:sp>
        <p:nvSpPr>
          <p:cNvPr id="657" name="Google Shape;657;p50"/>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658" name="Google Shape;658;p50"/>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 It’s full of iron oxide dust</a:t>
            </a:r>
            <a:endParaRPr/>
          </a:p>
          <a:p>
            <a:pPr indent="0" lvl="0" marL="0" rtl="0" algn="l">
              <a:spcBef>
                <a:spcPts val="1600"/>
              </a:spcBef>
              <a:spcAft>
                <a:spcPts val="1600"/>
              </a:spcAft>
              <a:buNone/>
            </a:pPr>
            <a:r>
              <a:t/>
            </a:r>
            <a:endParaRPr/>
          </a:p>
        </p:txBody>
      </p:sp>
      <p:sp>
        <p:nvSpPr>
          <p:cNvPr id="659" name="Google Shape;659;p50"/>
          <p:cNvSpPr txBox="1"/>
          <p:nvPr>
            <p:ph idx="3" type="title"/>
          </p:nvPr>
        </p:nvSpPr>
        <p:spPr>
          <a:xfrm>
            <a:off x="4549625" y="2110397"/>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60" name="Google Shape;660;p50"/>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a gas giant and also the biggest planet in our Solar System. </a:t>
            </a:r>
            <a:endParaRPr/>
          </a:p>
        </p:txBody>
      </p:sp>
      <p:sp>
        <p:nvSpPr>
          <p:cNvPr id="661" name="Google Shape;661;p50"/>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662" name="Google Shape;662;p50"/>
          <p:cNvSpPr txBox="1"/>
          <p:nvPr>
            <p:ph idx="6" type="subTitle"/>
          </p:nvPr>
        </p:nvSpPr>
        <p:spPr>
          <a:xfrm>
            <a:off x="5441500" y="3835847"/>
            <a:ext cx="30846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 in our Solar System</a:t>
            </a:r>
            <a:endParaRPr/>
          </a:p>
          <a:p>
            <a:pPr indent="0" lvl="0" marL="0" rtl="0" algn="l">
              <a:spcBef>
                <a:spcPts val="1600"/>
              </a:spcBef>
              <a:spcAft>
                <a:spcPts val="1600"/>
              </a:spcAft>
              <a:buNone/>
            </a:pPr>
            <a:r>
              <a:t/>
            </a:r>
            <a:endParaRPr/>
          </a:p>
        </p:txBody>
      </p:sp>
      <p:grpSp>
        <p:nvGrpSpPr>
          <p:cNvPr id="663" name="Google Shape;663;p50"/>
          <p:cNvGrpSpPr/>
          <p:nvPr/>
        </p:nvGrpSpPr>
        <p:grpSpPr>
          <a:xfrm flipH="1">
            <a:off x="6085189" y="1127811"/>
            <a:ext cx="446222" cy="74603"/>
            <a:chOff x="6146875" y="1767300"/>
            <a:chExt cx="331025" cy="57475"/>
          </a:xfrm>
        </p:grpSpPr>
        <p:sp>
          <p:nvSpPr>
            <p:cNvPr id="664" name="Google Shape;664;p5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50"/>
          <p:cNvGrpSpPr/>
          <p:nvPr/>
        </p:nvGrpSpPr>
        <p:grpSpPr>
          <a:xfrm flipH="1">
            <a:off x="5375661" y="2308719"/>
            <a:ext cx="446222" cy="74603"/>
            <a:chOff x="6146875" y="1767300"/>
            <a:chExt cx="331025" cy="57475"/>
          </a:xfrm>
        </p:grpSpPr>
        <p:sp>
          <p:nvSpPr>
            <p:cNvPr id="668" name="Google Shape;668;p5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50"/>
          <p:cNvGrpSpPr/>
          <p:nvPr/>
        </p:nvGrpSpPr>
        <p:grpSpPr>
          <a:xfrm flipH="1">
            <a:off x="6364489" y="3642599"/>
            <a:ext cx="446222" cy="74603"/>
            <a:chOff x="6146875" y="1767300"/>
            <a:chExt cx="331025" cy="57475"/>
          </a:xfrm>
        </p:grpSpPr>
        <p:sp>
          <p:nvSpPr>
            <p:cNvPr id="672" name="Google Shape;672;p5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0"/>
          <p:cNvGrpSpPr/>
          <p:nvPr/>
        </p:nvGrpSpPr>
        <p:grpSpPr>
          <a:xfrm>
            <a:off x="814874" y="1372446"/>
            <a:ext cx="3281247" cy="3203761"/>
            <a:chOff x="2025550" y="988325"/>
            <a:chExt cx="3568900" cy="3485000"/>
          </a:xfrm>
        </p:grpSpPr>
        <p:sp>
          <p:nvSpPr>
            <p:cNvPr id="676" name="Google Shape;676;p50"/>
            <p:cNvSpPr/>
            <p:nvPr/>
          </p:nvSpPr>
          <p:spPr>
            <a:xfrm>
              <a:off x="2025550" y="4130400"/>
              <a:ext cx="3568900" cy="342925"/>
            </a:xfrm>
            <a:custGeom>
              <a:rect b="b" l="l" r="r" t="t"/>
              <a:pathLst>
                <a:path extrusionOk="0" h="13717" w="142756">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3319150" y="1462450"/>
              <a:ext cx="1020700" cy="1704550"/>
            </a:xfrm>
            <a:custGeom>
              <a:rect b="b" l="l" r="r" t="t"/>
              <a:pathLst>
                <a:path extrusionOk="0" h="68182" w="40828">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p:nvPr/>
          </p:nvSpPr>
          <p:spPr>
            <a:xfrm>
              <a:off x="3645825" y="1866550"/>
              <a:ext cx="503525" cy="1487775"/>
            </a:xfrm>
            <a:custGeom>
              <a:rect b="b" l="l" r="r" t="t"/>
              <a:pathLst>
                <a:path extrusionOk="0" h="59511" w="20141">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3562050" y="2412050"/>
              <a:ext cx="266725" cy="265225"/>
            </a:xfrm>
            <a:custGeom>
              <a:rect b="b" l="l" r="r" t="t"/>
              <a:pathLst>
                <a:path extrusionOk="0" h="10609" w="10669">
                  <a:moveTo>
                    <a:pt x="2121" y="1"/>
                  </a:moveTo>
                  <a:cubicBezTo>
                    <a:pt x="1755" y="1"/>
                    <a:pt x="1397" y="88"/>
                    <a:pt x="1084" y="286"/>
                  </a:cubicBezTo>
                  <a:cubicBezTo>
                    <a:pt x="298" y="774"/>
                    <a:pt x="0" y="1762"/>
                    <a:pt x="0" y="2679"/>
                  </a:cubicBezTo>
                  <a:cubicBezTo>
                    <a:pt x="0" y="3810"/>
                    <a:pt x="381" y="4905"/>
                    <a:pt x="845" y="5941"/>
                  </a:cubicBezTo>
                  <a:cubicBezTo>
                    <a:pt x="1584" y="7584"/>
                    <a:pt x="2536" y="9144"/>
                    <a:pt x="3596" y="10608"/>
                  </a:cubicBezTo>
                  <a:cubicBezTo>
                    <a:pt x="5703" y="8894"/>
                    <a:pt x="8215" y="7596"/>
                    <a:pt x="9799" y="5381"/>
                  </a:cubicBezTo>
                  <a:cubicBezTo>
                    <a:pt x="10180" y="4846"/>
                    <a:pt x="10513" y="4250"/>
                    <a:pt x="10620" y="3596"/>
                  </a:cubicBezTo>
                  <a:cubicBezTo>
                    <a:pt x="10668" y="3262"/>
                    <a:pt x="10656" y="2929"/>
                    <a:pt x="10525" y="2619"/>
                  </a:cubicBezTo>
                  <a:cubicBezTo>
                    <a:pt x="10394" y="2310"/>
                    <a:pt x="10132" y="2060"/>
                    <a:pt x="9847" y="1881"/>
                  </a:cubicBezTo>
                  <a:cubicBezTo>
                    <a:pt x="9390" y="1590"/>
                    <a:pt x="8856" y="1450"/>
                    <a:pt x="8323" y="1450"/>
                  </a:cubicBezTo>
                  <a:cubicBezTo>
                    <a:pt x="8049" y="1450"/>
                    <a:pt x="7776" y="1487"/>
                    <a:pt x="7513" y="1560"/>
                  </a:cubicBezTo>
                  <a:cubicBezTo>
                    <a:pt x="6727" y="1762"/>
                    <a:pt x="6037" y="2262"/>
                    <a:pt x="5537" y="2905"/>
                  </a:cubicBezTo>
                  <a:lnTo>
                    <a:pt x="5453" y="2941"/>
                  </a:lnTo>
                  <a:cubicBezTo>
                    <a:pt x="5048" y="2083"/>
                    <a:pt x="4584" y="1214"/>
                    <a:pt x="3834" y="619"/>
                  </a:cubicBezTo>
                  <a:cubicBezTo>
                    <a:pt x="3352" y="240"/>
                    <a:pt x="2726" y="1"/>
                    <a:pt x="2121"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3935900" y="2039350"/>
              <a:ext cx="202125" cy="205425"/>
            </a:xfrm>
            <a:custGeom>
              <a:rect b="b" l="l" r="r" t="t"/>
              <a:pathLst>
                <a:path extrusionOk="0" h="8217" w="8085">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3622175" y="1705925"/>
              <a:ext cx="207175" cy="198625"/>
            </a:xfrm>
            <a:custGeom>
              <a:rect b="b" l="l" r="r" t="t"/>
              <a:pathLst>
                <a:path extrusionOk="0" h="7945" w="8287">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2181225" y="3302925"/>
              <a:ext cx="2529800" cy="1018000"/>
            </a:xfrm>
            <a:custGeom>
              <a:rect b="b" l="l" r="r" t="t"/>
              <a:pathLst>
                <a:path extrusionOk="0" h="40720" w="101192">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3575525" y="3412250"/>
              <a:ext cx="1898375" cy="908475"/>
            </a:xfrm>
            <a:custGeom>
              <a:rect b="b" l="l" r="r" t="t"/>
              <a:pathLst>
                <a:path extrusionOk="0" h="36339" w="75935">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a:off x="2949750" y="4247975"/>
              <a:ext cx="352750" cy="110150"/>
            </a:xfrm>
            <a:custGeom>
              <a:rect b="b" l="l" r="r" t="t"/>
              <a:pathLst>
                <a:path extrusionOk="0" h="4406" w="1411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0"/>
            <p:cNvSpPr/>
            <p:nvPr/>
          </p:nvSpPr>
          <p:spPr>
            <a:xfrm>
              <a:off x="2361900" y="2565325"/>
              <a:ext cx="771250" cy="1688325"/>
            </a:xfrm>
            <a:custGeom>
              <a:rect b="b" l="l" r="r" t="t"/>
              <a:pathLst>
                <a:path extrusionOk="0" h="67533" w="3085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0"/>
            <p:cNvSpPr/>
            <p:nvPr/>
          </p:nvSpPr>
          <p:spPr>
            <a:xfrm>
              <a:off x="2340750" y="4168800"/>
              <a:ext cx="320300" cy="193800"/>
            </a:xfrm>
            <a:custGeom>
              <a:rect b="b" l="l" r="r" t="t"/>
              <a:pathLst>
                <a:path extrusionOk="0" h="7752" w="12812">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0"/>
            <p:cNvSpPr/>
            <p:nvPr/>
          </p:nvSpPr>
          <p:spPr>
            <a:xfrm>
              <a:off x="3050375" y="2094425"/>
              <a:ext cx="360475" cy="259900"/>
            </a:xfrm>
            <a:custGeom>
              <a:rect b="b" l="l" r="r" t="t"/>
              <a:pathLst>
                <a:path extrusionOk="0" h="10396" w="14419">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0"/>
            <p:cNvSpPr/>
            <p:nvPr/>
          </p:nvSpPr>
          <p:spPr>
            <a:xfrm>
              <a:off x="2510125" y="2010200"/>
              <a:ext cx="715300" cy="421200"/>
            </a:xfrm>
            <a:custGeom>
              <a:rect b="b" l="l" r="r" t="t"/>
              <a:pathLst>
                <a:path extrusionOk="0" h="16848" w="28612">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0"/>
            <p:cNvSpPr/>
            <p:nvPr/>
          </p:nvSpPr>
          <p:spPr>
            <a:xfrm>
              <a:off x="3024175" y="1957225"/>
              <a:ext cx="128600" cy="123550"/>
            </a:xfrm>
            <a:custGeom>
              <a:rect b="b" l="l" r="r" t="t"/>
              <a:pathLst>
                <a:path extrusionOk="0" h="4942" w="5144">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2405050" y="1652575"/>
              <a:ext cx="751000" cy="537425"/>
            </a:xfrm>
            <a:custGeom>
              <a:rect b="b" l="l" r="r" t="t"/>
              <a:pathLst>
                <a:path extrusionOk="0" h="21497" w="3004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2487800" y="2235825"/>
              <a:ext cx="585525" cy="349850"/>
            </a:xfrm>
            <a:custGeom>
              <a:rect b="b" l="l" r="r" t="t"/>
              <a:pathLst>
                <a:path extrusionOk="0" h="13994" w="23421">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2814325" y="1550325"/>
              <a:ext cx="925" cy="25"/>
            </a:xfrm>
            <a:custGeom>
              <a:rect b="b" l="l" r="r" t="t"/>
              <a:pathLst>
                <a:path extrusionOk="0" h="1" w="37">
                  <a:moveTo>
                    <a:pt x="36" y="0"/>
                  </a:moveTo>
                  <a:lnTo>
                    <a:pt x="36" y="0"/>
                  </a:lnTo>
                  <a:cubicBezTo>
                    <a:pt x="24" y="0"/>
                    <a:pt x="13" y="0"/>
                    <a:pt x="1" y="0"/>
                  </a:cubicBezTo>
                  <a:close/>
                </a:path>
              </a:pathLst>
            </a:custGeom>
            <a:solidFill>
              <a:srgbClr val="00B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3425725" y="2003350"/>
              <a:ext cx="122950" cy="159425"/>
            </a:xfrm>
            <a:custGeom>
              <a:rect b="b" l="l" r="r" t="t"/>
              <a:pathLst>
                <a:path extrusionOk="0" h="6377" w="4918">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3285825" y="1401050"/>
              <a:ext cx="183075" cy="121000"/>
            </a:xfrm>
            <a:custGeom>
              <a:rect b="b" l="l" r="r" t="t"/>
              <a:pathLst>
                <a:path extrusionOk="0" h="4840" w="7323">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3170325" y="1889050"/>
              <a:ext cx="298275" cy="211075"/>
            </a:xfrm>
            <a:custGeom>
              <a:rect b="b" l="l" r="r" t="t"/>
              <a:pathLst>
                <a:path extrusionOk="0" h="8443" w="11931">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3298625" y="1545850"/>
              <a:ext cx="162525" cy="140125"/>
            </a:xfrm>
            <a:custGeom>
              <a:rect b="b" l="l" r="r" t="t"/>
              <a:pathLst>
                <a:path extrusionOk="0" h="5605" w="6501">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3207825" y="1226475"/>
              <a:ext cx="99150" cy="226825"/>
            </a:xfrm>
            <a:custGeom>
              <a:rect b="b" l="l" r="r" t="t"/>
              <a:pathLst>
                <a:path extrusionOk="0" h="9073" w="3966">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p:nvPr/>
          </p:nvSpPr>
          <p:spPr>
            <a:xfrm>
              <a:off x="3104850" y="1526225"/>
              <a:ext cx="186950" cy="81250"/>
            </a:xfrm>
            <a:custGeom>
              <a:rect b="b" l="l" r="r" t="t"/>
              <a:pathLst>
                <a:path extrusionOk="0" h="3250" w="7478">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p:nvPr/>
          </p:nvSpPr>
          <p:spPr>
            <a:xfrm>
              <a:off x="3124200" y="1444975"/>
              <a:ext cx="403625" cy="762000"/>
            </a:xfrm>
            <a:custGeom>
              <a:rect b="b" l="l" r="r" t="t"/>
              <a:pathLst>
                <a:path extrusionOk="0" h="30480" w="16145">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0"/>
            <p:cNvSpPr/>
            <p:nvPr/>
          </p:nvSpPr>
          <p:spPr>
            <a:xfrm>
              <a:off x="2736050" y="1549600"/>
              <a:ext cx="128300" cy="159100"/>
            </a:xfrm>
            <a:custGeom>
              <a:rect b="b" l="l" r="r" t="t"/>
              <a:pathLst>
                <a:path extrusionOk="0" h="6364" w="5132">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0"/>
            <p:cNvSpPr/>
            <p:nvPr/>
          </p:nvSpPr>
          <p:spPr>
            <a:xfrm>
              <a:off x="2594050" y="1240175"/>
              <a:ext cx="436400" cy="94375"/>
            </a:xfrm>
            <a:custGeom>
              <a:rect b="b" l="l" r="r" t="t"/>
              <a:pathLst>
                <a:path extrusionOk="0" h="3775" w="17456">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
            <p:cNvSpPr/>
            <p:nvPr/>
          </p:nvSpPr>
          <p:spPr>
            <a:xfrm>
              <a:off x="2591375" y="1311900"/>
              <a:ext cx="337275" cy="541750"/>
            </a:xfrm>
            <a:custGeom>
              <a:rect b="b" l="l" r="r" t="t"/>
              <a:pathLst>
                <a:path extrusionOk="0" h="21670" w="13491">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0"/>
            <p:cNvSpPr/>
            <p:nvPr/>
          </p:nvSpPr>
          <p:spPr>
            <a:xfrm>
              <a:off x="2488700" y="1196700"/>
              <a:ext cx="426250" cy="110450"/>
            </a:xfrm>
            <a:custGeom>
              <a:rect b="b" l="l" r="r" t="t"/>
              <a:pathLst>
                <a:path extrusionOk="0" h="4418" w="1705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a:off x="2520550" y="1116525"/>
              <a:ext cx="383700" cy="123950"/>
            </a:xfrm>
            <a:custGeom>
              <a:rect b="b" l="l" r="r" t="t"/>
              <a:pathLst>
                <a:path extrusionOk="0" h="4958" w="15348">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2238075" y="1301175"/>
              <a:ext cx="444425" cy="504875"/>
            </a:xfrm>
            <a:custGeom>
              <a:rect b="b" l="l" r="r" t="t"/>
              <a:pathLst>
                <a:path extrusionOk="0" h="20195" w="17777">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3394750" y="3292500"/>
              <a:ext cx="942125" cy="123550"/>
            </a:xfrm>
            <a:custGeom>
              <a:rect b="b" l="l" r="r" t="t"/>
              <a:pathLst>
                <a:path extrusionOk="0" h="4942" w="37685">
                  <a:moveTo>
                    <a:pt x="1" y="0"/>
                  </a:moveTo>
                  <a:lnTo>
                    <a:pt x="1418" y="4942"/>
                  </a:lnTo>
                  <a:lnTo>
                    <a:pt x="36362" y="4942"/>
                  </a:lnTo>
                  <a:lnTo>
                    <a:pt x="37684"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3463525" y="3416025"/>
              <a:ext cx="814100" cy="905500"/>
            </a:xfrm>
            <a:custGeom>
              <a:rect b="b" l="l" r="r" t="t"/>
              <a:pathLst>
                <a:path extrusionOk="0" h="36220" w="32564">
                  <a:moveTo>
                    <a:pt x="0" y="1"/>
                  </a:moveTo>
                  <a:lnTo>
                    <a:pt x="4370" y="36219"/>
                  </a:lnTo>
                  <a:lnTo>
                    <a:pt x="27813" y="36219"/>
                  </a:lnTo>
                  <a:lnTo>
                    <a:pt x="32564"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3898400" y="3715475"/>
              <a:ext cx="251250" cy="348875"/>
            </a:xfrm>
            <a:custGeom>
              <a:rect b="b" l="l" r="r" t="t"/>
              <a:pathLst>
                <a:path extrusionOk="0" h="13955" w="1005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3715625" y="3559500"/>
              <a:ext cx="364650" cy="185150"/>
            </a:xfrm>
            <a:custGeom>
              <a:rect b="b" l="l" r="r" t="t"/>
              <a:pathLst>
                <a:path extrusionOk="0" h="7406" w="14586">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3628125" y="3735400"/>
              <a:ext cx="238450" cy="284975"/>
            </a:xfrm>
            <a:custGeom>
              <a:rect b="b" l="l" r="r" t="t"/>
              <a:pathLst>
                <a:path extrusionOk="0" h="11399" w="9538">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4998525" y="4106300"/>
              <a:ext cx="378350" cy="244675"/>
            </a:xfrm>
            <a:custGeom>
              <a:rect b="b" l="l" r="r" t="t"/>
              <a:pathLst>
                <a:path extrusionOk="0" h="9787" w="15134">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4280875" y="4232200"/>
              <a:ext cx="432825" cy="110750"/>
            </a:xfrm>
            <a:custGeom>
              <a:rect b="b" l="l" r="r" t="t"/>
              <a:pathLst>
                <a:path extrusionOk="0" h="4430" w="17313">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3910300" y="1464575"/>
              <a:ext cx="358100" cy="354850"/>
            </a:xfrm>
            <a:custGeom>
              <a:rect b="b" l="l" r="r" t="t"/>
              <a:pathLst>
                <a:path extrusionOk="0" h="14194" w="14324">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4680625" y="1385725"/>
              <a:ext cx="127125" cy="183375"/>
            </a:xfrm>
            <a:custGeom>
              <a:rect b="b" l="l" r="r" t="t"/>
              <a:pathLst>
                <a:path extrusionOk="0" h="7335" w="5085">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4515725" y="1069100"/>
              <a:ext cx="401275" cy="586325"/>
            </a:xfrm>
            <a:custGeom>
              <a:rect b="b" l="l" r="r" t="t"/>
              <a:pathLst>
                <a:path extrusionOk="0" h="23453" w="16051">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4397550" y="988325"/>
              <a:ext cx="457525" cy="225375"/>
            </a:xfrm>
            <a:custGeom>
              <a:rect b="b" l="l" r="r" t="t"/>
              <a:pathLst>
                <a:path extrusionOk="0" h="9015" w="18301">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4231775" y="1512225"/>
              <a:ext cx="953400" cy="989825"/>
            </a:xfrm>
            <a:custGeom>
              <a:rect b="b" l="l" r="r" t="t"/>
              <a:pathLst>
                <a:path extrusionOk="0" h="39593" w="38136">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4487150" y="2449825"/>
              <a:ext cx="889725" cy="1782400"/>
            </a:xfrm>
            <a:custGeom>
              <a:rect b="b" l="l" r="r" t="t"/>
              <a:pathLst>
                <a:path extrusionOk="0" h="71296" w="35589">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4037100" y="1853125"/>
              <a:ext cx="323875" cy="134775"/>
            </a:xfrm>
            <a:custGeom>
              <a:rect b="b" l="l" r="r" t="t"/>
              <a:pathLst>
                <a:path extrusionOk="0" h="5391" w="12955">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3" name="Shape 723"/>
        <p:cNvGrpSpPr/>
        <p:nvPr/>
      </p:nvGrpSpPr>
      <p:grpSpPr>
        <a:xfrm>
          <a:off x="0" y="0"/>
          <a:ext cx="0" cy="0"/>
          <a:chOff x="0" y="0"/>
          <a:chExt cx="0" cy="0"/>
        </a:xfrm>
      </p:grpSpPr>
      <p:sp>
        <p:nvSpPr>
          <p:cNvPr id="724" name="Google Shape;724;p51"/>
          <p:cNvSpPr txBox="1"/>
          <p:nvPr>
            <p:ph idx="2" type="title"/>
          </p:nvPr>
        </p:nvSpPr>
        <p:spPr>
          <a:xfrm>
            <a:off x="1891075" y="1639950"/>
            <a:ext cx="5361900" cy="10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725" name="Google Shape;725;p51"/>
          <p:cNvSpPr txBox="1"/>
          <p:nvPr>
            <p:ph type="title"/>
          </p:nvPr>
        </p:nvSpPr>
        <p:spPr>
          <a:xfrm>
            <a:off x="1891075" y="2571750"/>
            <a:ext cx="5361900" cy="6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726" name="Google Shape;726;p51"/>
          <p:cNvSpPr txBox="1"/>
          <p:nvPr>
            <p:ph idx="1" type="subTitle"/>
          </p:nvPr>
        </p:nvSpPr>
        <p:spPr>
          <a:xfrm>
            <a:off x="1891050" y="3081750"/>
            <a:ext cx="5361900" cy="4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a:p>
            <a:pPr indent="0" lvl="0" marL="0" rtl="0" algn="ctr">
              <a:spcBef>
                <a:spcPts val="1600"/>
              </a:spcBef>
              <a:spcAft>
                <a:spcPts val="1600"/>
              </a:spcAft>
              <a:buNone/>
            </a:pPr>
            <a:r>
              <a:t/>
            </a:r>
            <a:endParaRPr/>
          </a:p>
        </p:txBody>
      </p:sp>
      <p:grpSp>
        <p:nvGrpSpPr>
          <p:cNvPr id="727" name="Google Shape;727;p51"/>
          <p:cNvGrpSpPr/>
          <p:nvPr/>
        </p:nvGrpSpPr>
        <p:grpSpPr>
          <a:xfrm flipH="1">
            <a:off x="4348889" y="1416218"/>
            <a:ext cx="446222" cy="77476"/>
            <a:chOff x="6146875" y="1767300"/>
            <a:chExt cx="331025" cy="57475"/>
          </a:xfrm>
        </p:grpSpPr>
        <p:sp>
          <p:nvSpPr>
            <p:cNvPr id="728" name="Google Shape;728;p5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52"/>
          <p:cNvSpPr txBox="1"/>
          <p:nvPr>
            <p:ph type="title"/>
          </p:nvPr>
        </p:nvSpPr>
        <p:spPr>
          <a:xfrm>
            <a:off x="3773925" y="507470"/>
            <a:ext cx="4666800" cy="143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9" name="Shape 739"/>
        <p:cNvGrpSpPr/>
        <p:nvPr/>
      </p:nvGrpSpPr>
      <p:grpSpPr>
        <a:xfrm>
          <a:off x="0" y="0"/>
          <a:ext cx="0" cy="0"/>
          <a:chOff x="0" y="0"/>
          <a:chExt cx="0" cy="0"/>
        </a:xfrm>
      </p:grpSpPr>
      <p:sp>
        <p:nvSpPr>
          <p:cNvPr id="740" name="Google Shape;740;p53"/>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COMPETITORS</a:t>
            </a:r>
            <a:endParaRPr/>
          </a:p>
        </p:txBody>
      </p:sp>
      <p:sp>
        <p:nvSpPr>
          <p:cNvPr id="741" name="Google Shape;741;p53"/>
          <p:cNvSpPr txBox="1"/>
          <p:nvPr/>
        </p:nvSpPr>
        <p:spPr>
          <a:xfrm>
            <a:off x="6143925" y="1843900"/>
            <a:ext cx="1822500" cy="12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53B5C"/>
                </a:solidFill>
                <a:latin typeface="Open Sans"/>
                <a:ea typeface="Open Sans"/>
                <a:cs typeface="Open Sans"/>
                <a:sym typeface="Open Sans"/>
              </a:rPr>
              <a:t>If you want to modify this graph, click on it, follow the link, change the data and replace it</a:t>
            </a:r>
            <a:endParaRPr>
              <a:solidFill>
                <a:srgbClr val="053B5C"/>
              </a:solidFill>
              <a:latin typeface="Open Sans"/>
              <a:ea typeface="Open Sans"/>
              <a:cs typeface="Open Sans"/>
              <a:sym typeface="Open Sans"/>
            </a:endParaRPr>
          </a:p>
        </p:txBody>
      </p:sp>
      <p:sp>
        <p:nvSpPr>
          <p:cNvPr id="742" name="Google Shape;742;p53"/>
          <p:cNvSpPr txBox="1"/>
          <p:nvPr/>
        </p:nvSpPr>
        <p:spPr>
          <a:xfrm>
            <a:off x="6144050" y="1484752"/>
            <a:ext cx="1685700" cy="44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053B5C"/>
                </a:solidFill>
                <a:latin typeface="Oswald"/>
                <a:ea typeface="Oswald"/>
                <a:cs typeface="Oswald"/>
                <a:sym typeface="Oswald"/>
              </a:rPr>
              <a:t>CUSTOMIZE IT!</a:t>
            </a:r>
            <a:endParaRPr sz="1800">
              <a:solidFill>
                <a:srgbClr val="053B5C"/>
              </a:solidFill>
              <a:latin typeface="Oswald"/>
              <a:ea typeface="Oswald"/>
              <a:cs typeface="Oswald"/>
              <a:sym typeface="Oswald"/>
            </a:endParaRPr>
          </a:p>
        </p:txBody>
      </p:sp>
      <p:grpSp>
        <p:nvGrpSpPr>
          <p:cNvPr id="743" name="Google Shape;743;p53"/>
          <p:cNvGrpSpPr/>
          <p:nvPr/>
        </p:nvGrpSpPr>
        <p:grpSpPr>
          <a:xfrm>
            <a:off x="6505290" y="3340500"/>
            <a:ext cx="2637207" cy="2020722"/>
            <a:chOff x="6505290" y="3340500"/>
            <a:chExt cx="2637207" cy="2020722"/>
          </a:xfrm>
        </p:grpSpPr>
        <p:sp>
          <p:nvSpPr>
            <p:cNvPr id="744" name="Google Shape;744;p53"/>
            <p:cNvSpPr/>
            <p:nvPr/>
          </p:nvSpPr>
          <p:spPr>
            <a:xfrm flipH="1">
              <a:off x="6505290" y="3340500"/>
              <a:ext cx="1894211" cy="1361173"/>
            </a:xfrm>
            <a:custGeom>
              <a:rect b="b" l="l" r="r" t="t"/>
              <a:pathLst>
                <a:path extrusionOk="0" h="45939" w="60282">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53"/>
            <p:cNvGrpSpPr/>
            <p:nvPr/>
          </p:nvGrpSpPr>
          <p:grpSpPr>
            <a:xfrm flipH="1" rot="1398551">
              <a:off x="7356543" y="3857054"/>
              <a:ext cx="1522160" cy="1254196"/>
              <a:chOff x="698956" y="6526827"/>
              <a:chExt cx="1522132" cy="1254173"/>
            </a:xfrm>
          </p:grpSpPr>
          <p:grpSp>
            <p:nvGrpSpPr>
              <p:cNvPr id="746" name="Google Shape;746;p53"/>
              <p:cNvGrpSpPr/>
              <p:nvPr/>
            </p:nvGrpSpPr>
            <p:grpSpPr>
              <a:xfrm>
                <a:off x="970014" y="6599642"/>
                <a:ext cx="1251074" cy="1089966"/>
                <a:chOff x="2227541" y="6011760"/>
                <a:chExt cx="2864180" cy="2495343"/>
              </a:xfrm>
            </p:grpSpPr>
            <p:sp>
              <p:nvSpPr>
                <p:cNvPr id="747" name="Google Shape;747;p5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3"/>
                <p:cNvGrpSpPr/>
                <p:nvPr/>
              </p:nvGrpSpPr>
              <p:grpSpPr>
                <a:xfrm>
                  <a:off x="2227541" y="6635267"/>
                  <a:ext cx="2250382" cy="1871835"/>
                  <a:chOff x="2227541" y="6635267"/>
                  <a:chExt cx="2250382" cy="1871835"/>
                </a:xfrm>
              </p:grpSpPr>
              <p:sp>
                <p:nvSpPr>
                  <p:cNvPr id="749" name="Google Shape;749;p5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 name="Google Shape;752;p53"/>
              <p:cNvGrpSpPr/>
              <p:nvPr/>
            </p:nvGrpSpPr>
            <p:grpSpPr>
              <a:xfrm>
                <a:off x="698956" y="6526827"/>
                <a:ext cx="761443" cy="1254173"/>
                <a:chOff x="1668617" y="5683195"/>
                <a:chExt cx="1743230" cy="2871275"/>
              </a:xfrm>
            </p:grpSpPr>
            <p:sp>
              <p:nvSpPr>
                <p:cNvPr id="753" name="Google Shape;753;p5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3"/>
                <p:cNvGrpSpPr/>
                <p:nvPr/>
              </p:nvGrpSpPr>
              <p:grpSpPr>
                <a:xfrm>
                  <a:off x="2252110" y="6027996"/>
                  <a:ext cx="1159737" cy="2526474"/>
                  <a:chOff x="2252110" y="6027996"/>
                  <a:chExt cx="1159737" cy="2526474"/>
                </a:xfrm>
              </p:grpSpPr>
              <p:sp>
                <p:nvSpPr>
                  <p:cNvPr id="755" name="Google Shape;755;p5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9" name="Google Shape;759;p53"/>
            <p:cNvSpPr/>
            <p:nvPr/>
          </p:nvSpPr>
          <p:spPr>
            <a:xfrm flipH="1">
              <a:off x="6505301" y="4462217"/>
              <a:ext cx="2637197" cy="681282"/>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0" name="Google Shape;760;p53" title="Chart">
            <a:hlinkClick r:id="rId3"/>
          </p:cNvPr>
          <p:cNvPicPr preferRelativeResize="0"/>
          <p:nvPr/>
        </p:nvPicPr>
        <p:blipFill>
          <a:blip r:embed="rId4">
            <a:alphaModFix/>
          </a:blip>
          <a:stretch>
            <a:fillRect/>
          </a:stretch>
        </p:blipFill>
        <p:spPr>
          <a:xfrm>
            <a:off x="1361221" y="1484751"/>
            <a:ext cx="4375824" cy="2705699"/>
          </a:xfrm>
          <a:prstGeom prst="rect">
            <a:avLst/>
          </a:prstGeom>
          <a:noFill/>
          <a:ln>
            <a:noFill/>
          </a:ln>
        </p:spPr>
      </p:pic>
      <p:sp>
        <p:nvSpPr>
          <p:cNvPr id="761" name="Google Shape;761;p53"/>
          <p:cNvSpPr txBox="1"/>
          <p:nvPr/>
        </p:nvSpPr>
        <p:spPr>
          <a:xfrm>
            <a:off x="1604325" y="1867696"/>
            <a:ext cx="1128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VENUS</a:t>
            </a:r>
            <a:endParaRPr>
              <a:solidFill>
                <a:srgbClr val="FFFFFF"/>
              </a:solidFill>
              <a:latin typeface="Oswald"/>
              <a:ea typeface="Oswald"/>
              <a:cs typeface="Oswald"/>
              <a:sym typeface="Oswald"/>
            </a:endParaRPr>
          </a:p>
        </p:txBody>
      </p:sp>
      <p:sp>
        <p:nvSpPr>
          <p:cNvPr id="762" name="Google Shape;762;p53"/>
          <p:cNvSpPr txBox="1"/>
          <p:nvPr/>
        </p:nvSpPr>
        <p:spPr>
          <a:xfrm>
            <a:off x="1604325" y="2548321"/>
            <a:ext cx="1128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JUPITER</a:t>
            </a:r>
            <a:endParaRPr>
              <a:solidFill>
                <a:srgbClr val="FFFFFF"/>
              </a:solidFill>
              <a:latin typeface="Oswald"/>
              <a:ea typeface="Oswald"/>
              <a:cs typeface="Oswald"/>
              <a:sym typeface="Oswald"/>
            </a:endParaRPr>
          </a:p>
        </p:txBody>
      </p:sp>
      <p:sp>
        <p:nvSpPr>
          <p:cNvPr id="763" name="Google Shape;763;p53"/>
          <p:cNvSpPr txBox="1"/>
          <p:nvPr/>
        </p:nvSpPr>
        <p:spPr>
          <a:xfrm>
            <a:off x="1604325" y="3228946"/>
            <a:ext cx="1128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MARS</a:t>
            </a:r>
            <a:endParaRPr>
              <a:solidFill>
                <a:srgbClr val="FFFFFF"/>
              </a:solidFill>
              <a:latin typeface="Oswald"/>
              <a:ea typeface="Oswald"/>
              <a:cs typeface="Oswald"/>
              <a:sym typeface="Oswald"/>
            </a:endParaRPr>
          </a:p>
        </p:txBody>
      </p:sp>
      <p:sp>
        <p:nvSpPr>
          <p:cNvPr id="764" name="Google Shape;764;p53"/>
          <p:cNvSpPr txBox="1"/>
          <p:nvPr/>
        </p:nvSpPr>
        <p:spPr>
          <a:xfrm>
            <a:off x="3208788" y="1867696"/>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3B5C"/>
                </a:solidFill>
                <a:latin typeface="Oswald"/>
                <a:ea typeface="Oswald"/>
                <a:cs typeface="Oswald"/>
                <a:sym typeface="Oswald"/>
              </a:rPr>
              <a:t>40%</a:t>
            </a:r>
            <a:endParaRPr>
              <a:solidFill>
                <a:srgbClr val="053B5C"/>
              </a:solidFill>
              <a:latin typeface="Oswald"/>
              <a:ea typeface="Oswald"/>
              <a:cs typeface="Oswald"/>
              <a:sym typeface="Oswald"/>
            </a:endParaRPr>
          </a:p>
        </p:txBody>
      </p:sp>
      <p:sp>
        <p:nvSpPr>
          <p:cNvPr id="765" name="Google Shape;765;p53"/>
          <p:cNvSpPr txBox="1"/>
          <p:nvPr/>
        </p:nvSpPr>
        <p:spPr>
          <a:xfrm>
            <a:off x="2936925" y="2548321"/>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3B5C"/>
                </a:solidFill>
                <a:latin typeface="Oswald"/>
                <a:ea typeface="Oswald"/>
                <a:cs typeface="Oswald"/>
                <a:sym typeface="Oswald"/>
              </a:rPr>
              <a:t>80%</a:t>
            </a:r>
            <a:endParaRPr>
              <a:solidFill>
                <a:srgbClr val="053B5C"/>
              </a:solidFill>
              <a:latin typeface="Oswald"/>
              <a:ea typeface="Oswald"/>
              <a:cs typeface="Oswald"/>
              <a:sym typeface="Oswald"/>
            </a:endParaRPr>
          </a:p>
        </p:txBody>
      </p:sp>
      <p:sp>
        <p:nvSpPr>
          <p:cNvPr id="766" name="Google Shape;766;p53"/>
          <p:cNvSpPr txBox="1"/>
          <p:nvPr/>
        </p:nvSpPr>
        <p:spPr>
          <a:xfrm>
            <a:off x="3447050" y="3228946"/>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3B5C"/>
                </a:solidFill>
                <a:latin typeface="Oswald"/>
                <a:ea typeface="Oswald"/>
                <a:cs typeface="Oswald"/>
                <a:sym typeface="Oswald"/>
              </a:rPr>
              <a:t>50%</a:t>
            </a:r>
            <a:endParaRPr>
              <a:solidFill>
                <a:srgbClr val="053B5C"/>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 name="Shape 770"/>
        <p:cNvGrpSpPr/>
        <p:nvPr/>
      </p:nvGrpSpPr>
      <p:grpSpPr>
        <a:xfrm>
          <a:off x="0" y="0"/>
          <a:ext cx="0" cy="0"/>
          <a:chOff x="0" y="0"/>
          <a:chExt cx="0" cy="0"/>
        </a:xfrm>
      </p:grpSpPr>
      <p:sp>
        <p:nvSpPr>
          <p:cNvPr id="771" name="Google Shape;771;p5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cxnSp>
        <p:nvCxnSpPr>
          <p:cNvPr id="772" name="Google Shape;772;p54"/>
          <p:cNvCxnSpPr/>
          <p:nvPr/>
        </p:nvCxnSpPr>
        <p:spPr>
          <a:xfrm>
            <a:off x="1340513" y="2559350"/>
            <a:ext cx="6420900" cy="0"/>
          </a:xfrm>
          <a:prstGeom prst="straightConnector1">
            <a:avLst/>
          </a:prstGeom>
          <a:noFill/>
          <a:ln cap="flat" cmpd="sng" w="28575">
            <a:solidFill>
              <a:srgbClr val="FFFFFF"/>
            </a:solidFill>
            <a:prstDash val="solid"/>
            <a:round/>
            <a:headEnd len="med" w="med" type="none"/>
            <a:tailEnd len="med" w="med" type="none"/>
          </a:ln>
        </p:spPr>
      </p:cxnSp>
      <p:grpSp>
        <p:nvGrpSpPr>
          <p:cNvPr id="773" name="Google Shape;773;p54"/>
          <p:cNvGrpSpPr/>
          <p:nvPr/>
        </p:nvGrpSpPr>
        <p:grpSpPr>
          <a:xfrm>
            <a:off x="1065363" y="1687995"/>
            <a:ext cx="574550" cy="883745"/>
            <a:chOff x="3365973" y="803668"/>
            <a:chExt cx="1361492" cy="2094182"/>
          </a:xfrm>
        </p:grpSpPr>
        <p:sp>
          <p:nvSpPr>
            <p:cNvPr id="774" name="Google Shape;774;p54"/>
            <p:cNvSpPr/>
            <p:nvPr/>
          </p:nvSpPr>
          <p:spPr>
            <a:xfrm>
              <a:off x="3365973" y="803668"/>
              <a:ext cx="1361492" cy="1768081"/>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64295" y="2571750"/>
              <a:ext cx="326100" cy="326100"/>
            </a:xfrm>
            <a:prstGeom prst="donut">
              <a:avLst>
                <a:gd fmla="val 25000" name="adj"/>
              </a:avLst>
            </a:pr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4"/>
          <p:cNvGrpSpPr/>
          <p:nvPr/>
        </p:nvGrpSpPr>
        <p:grpSpPr>
          <a:xfrm>
            <a:off x="4228202" y="1530303"/>
            <a:ext cx="677070" cy="1041437"/>
            <a:chOff x="3365973" y="803668"/>
            <a:chExt cx="1361492" cy="2094182"/>
          </a:xfrm>
        </p:grpSpPr>
        <p:sp>
          <p:nvSpPr>
            <p:cNvPr id="777" name="Google Shape;777;p54"/>
            <p:cNvSpPr/>
            <p:nvPr/>
          </p:nvSpPr>
          <p:spPr>
            <a:xfrm>
              <a:off x="3365973" y="803668"/>
              <a:ext cx="1361492" cy="1768081"/>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864295" y="2571750"/>
              <a:ext cx="326100" cy="326100"/>
            </a:xfrm>
            <a:prstGeom prst="donut">
              <a:avLst>
                <a:gd fmla="val 25000" name="adj"/>
              </a:avLst>
            </a:pr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4"/>
          <p:cNvGrpSpPr/>
          <p:nvPr/>
        </p:nvGrpSpPr>
        <p:grpSpPr>
          <a:xfrm>
            <a:off x="2672413" y="1687995"/>
            <a:ext cx="574550" cy="883745"/>
            <a:chOff x="3365973" y="803668"/>
            <a:chExt cx="1361492" cy="2094182"/>
          </a:xfrm>
        </p:grpSpPr>
        <p:sp>
          <p:nvSpPr>
            <p:cNvPr id="780" name="Google Shape;780;p54"/>
            <p:cNvSpPr/>
            <p:nvPr/>
          </p:nvSpPr>
          <p:spPr>
            <a:xfrm>
              <a:off x="3365973" y="803668"/>
              <a:ext cx="1361492" cy="1768081"/>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3864295" y="2571750"/>
              <a:ext cx="326100" cy="326100"/>
            </a:xfrm>
            <a:prstGeom prst="donut">
              <a:avLst>
                <a:gd fmla="val 25000" name="adj"/>
              </a:avLst>
            </a:pr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4"/>
          <p:cNvGrpSpPr/>
          <p:nvPr/>
        </p:nvGrpSpPr>
        <p:grpSpPr>
          <a:xfrm>
            <a:off x="5886513" y="1687995"/>
            <a:ext cx="574550" cy="883745"/>
            <a:chOff x="3365973" y="803668"/>
            <a:chExt cx="1361492" cy="2094182"/>
          </a:xfrm>
        </p:grpSpPr>
        <p:sp>
          <p:nvSpPr>
            <p:cNvPr id="783" name="Google Shape;783;p54"/>
            <p:cNvSpPr/>
            <p:nvPr/>
          </p:nvSpPr>
          <p:spPr>
            <a:xfrm>
              <a:off x="3365973" y="803668"/>
              <a:ext cx="1361492" cy="1768081"/>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3864295" y="2571750"/>
              <a:ext cx="326100" cy="326100"/>
            </a:xfrm>
            <a:prstGeom prst="donut">
              <a:avLst>
                <a:gd fmla="val 25000" name="adj"/>
              </a:avLst>
            </a:pr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4"/>
          <p:cNvGrpSpPr/>
          <p:nvPr/>
        </p:nvGrpSpPr>
        <p:grpSpPr>
          <a:xfrm>
            <a:off x="7493563" y="1687995"/>
            <a:ext cx="574550" cy="883745"/>
            <a:chOff x="3365973" y="803668"/>
            <a:chExt cx="1361492" cy="2094182"/>
          </a:xfrm>
        </p:grpSpPr>
        <p:sp>
          <p:nvSpPr>
            <p:cNvPr id="786" name="Google Shape;786;p54"/>
            <p:cNvSpPr/>
            <p:nvPr/>
          </p:nvSpPr>
          <p:spPr>
            <a:xfrm>
              <a:off x="3365973" y="803668"/>
              <a:ext cx="1361492" cy="1768081"/>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3864295" y="2571750"/>
              <a:ext cx="326100" cy="326100"/>
            </a:xfrm>
            <a:prstGeom prst="donut">
              <a:avLst>
                <a:gd fmla="val 25000" name="adj"/>
              </a:avLst>
            </a:pr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4"/>
          <p:cNvGrpSpPr/>
          <p:nvPr/>
        </p:nvGrpSpPr>
        <p:grpSpPr>
          <a:xfrm>
            <a:off x="4399195" y="1688010"/>
            <a:ext cx="335085" cy="323404"/>
            <a:chOff x="3857225" y="238125"/>
            <a:chExt cx="500575" cy="483125"/>
          </a:xfrm>
        </p:grpSpPr>
        <p:sp>
          <p:nvSpPr>
            <p:cNvPr id="789" name="Google Shape;789;p54"/>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0" name="Google Shape;790;p54"/>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1" name="Google Shape;791;p54"/>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2" name="Google Shape;792;p54"/>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3" name="Google Shape;793;p54"/>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4" name="Google Shape;794;p54"/>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5" name="Google Shape;795;p54"/>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796" name="Google Shape;796;p54"/>
          <p:cNvGrpSpPr/>
          <p:nvPr/>
        </p:nvGrpSpPr>
        <p:grpSpPr>
          <a:xfrm>
            <a:off x="1190936" y="1811769"/>
            <a:ext cx="323404" cy="323404"/>
            <a:chOff x="2676100" y="832575"/>
            <a:chExt cx="483125" cy="483125"/>
          </a:xfrm>
        </p:grpSpPr>
        <p:sp>
          <p:nvSpPr>
            <p:cNvPr id="797" name="Google Shape;797;p54"/>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8" name="Google Shape;798;p54"/>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99" name="Google Shape;799;p54"/>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00" name="Google Shape;800;p54"/>
          <p:cNvGrpSpPr/>
          <p:nvPr/>
        </p:nvGrpSpPr>
        <p:grpSpPr>
          <a:xfrm>
            <a:off x="2809276" y="1827958"/>
            <a:ext cx="300824" cy="291035"/>
            <a:chOff x="3270550" y="832575"/>
            <a:chExt cx="499375" cy="483125"/>
          </a:xfrm>
        </p:grpSpPr>
        <p:sp>
          <p:nvSpPr>
            <p:cNvPr id="801" name="Google Shape;801;p54"/>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2" name="Google Shape;802;p54"/>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3" name="Google Shape;803;p54"/>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804" name="Google Shape;804;p54"/>
          <p:cNvGrpSpPr/>
          <p:nvPr/>
        </p:nvGrpSpPr>
        <p:grpSpPr>
          <a:xfrm>
            <a:off x="6027738" y="1833792"/>
            <a:ext cx="292099" cy="279377"/>
            <a:chOff x="5049750" y="832600"/>
            <a:chExt cx="505100" cy="483100"/>
          </a:xfrm>
        </p:grpSpPr>
        <p:sp>
          <p:nvSpPr>
            <p:cNvPr id="805" name="Google Shape;805;p5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6" name="Google Shape;806;p5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807" name="Google Shape;807;p54"/>
          <p:cNvSpPr/>
          <p:nvPr/>
        </p:nvSpPr>
        <p:spPr>
          <a:xfrm>
            <a:off x="7631552" y="1859778"/>
            <a:ext cx="298571" cy="227393"/>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08" name="Google Shape;808;p54"/>
          <p:cNvSpPr txBox="1"/>
          <p:nvPr/>
        </p:nvSpPr>
        <p:spPr>
          <a:xfrm>
            <a:off x="593775" y="3029006"/>
            <a:ext cx="1517700" cy="43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53B5C"/>
                </a:solidFill>
                <a:latin typeface="Oswald"/>
                <a:ea typeface="Oswald"/>
                <a:cs typeface="Oswald"/>
                <a:sym typeface="Oswald"/>
              </a:rPr>
              <a:t>MERCURY</a:t>
            </a:r>
            <a:endParaRPr sz="1800">
              <a:solidFill>
                <a:srgbClr val="053B5C"/>
              </a:solidFill>
              <a:latin typeface="Oswald"/>
              <a:ea typeface="Oswald"/>
              <a:cs typeface="Oswald"/>
              <a:sym typeface="Oswald"/>
            </a:endParaRPr>
          </a:p>
        </p:txBody>
      </p:sp>
      <p:sp>
        <p:nvSpPr>
          <p:cNvPr id="809" name="Google Shape;809;p54"/>
          <p:cNvSpPr txBox="1"/>
          <p:nvPr/>
        </p:nvSpPr>
        <p:spPr>
          <a:xfrm>
            <a:off x="593775" y="3516425"/>
            <a:ext cx="15177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53B5C"/>
                </a:solidFill>
                <a:latin typeface="Open Sans"/>
                <a:ea typeface="Open Sans"/>
                <a:cs typeface="Open Sans"/>
                <a:sym typeface="Open Sans"/>
              </a:rPr>
              <a:t>Mercury is the closest planet to the Sun. </a:t>
            </a:r>
            <a:endParaRPr>
              <a:solidFill>
                <a:srgbClr val="053B5C"/>
              </a:solidFill>
              <a:latin typeface="Open Sans"/>
              <a:ea typeface="Open Sans"/>
              <a:cs typeface="Open Sans"/>
              <a:sym typeface="Open Sans"/>
            </a:endParaRPr>
          </a:p>
        </p:txBody>
      </p:sp>
      <p:sp>
        <p:nvSpPr>
          <p:cNvPr id="810" name="Google Shape;810;p54"/>
          <p:cNvSpPr txBox="1"/>
          <p:nvPr/>
        </p:nvSpPr>
        <p:spPr>
          <a:xfrm>
            <a:off x="2200825" y="3029006"/>
            <a:ext cx="1517700" cy="43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53B5C"/>
                </a:solidFill>
                <a:latin typeface="Oswald"/>
                <a:ea typeface="Oswald"/>
                <a:cs typeface="Oswald"/>
                <a:sym typeface="Oswald"/>
              </a:rPr>
              <a:t>MARS</a:t>
            </a:r>
            <a:endParaRPr sz="1800">
              <a:solidFill>
                <a:srgbClr val="053B5C"/>
              </a:solidFill>
              <a:latin typeface="Oswald"/>
              <a:ea typeface="Oswald"/>
              <a:cs typeface="Oswald"/>
              <a:sym typeface="Oswald"/>
            </a:endParaRPr>
          </a:p>
        </p:txBody>
      </p:sp>
      <p:sp>
        <p:nvSpPr>
          <p:cNvPr id="811" name="Google Shape;811;p54"/>
          <p:cNvSpPr txBox="1"/>
          <p:nvPr/>
        </p:nvSpPr>
        <p:spPr>
          <a:xfrm>
            <a:off x="2200825" y="3516425"/>
            <a:ext cx="15177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53B5C"/>
                </a:solidFill>
                <a:latin typeface="Open Sans"/>
                <a:ea typeface="Open Sans"/>
                <a:cs typeface="Open Sans"/>
                <a:sym typeface="Open Sans"/>
              </a:rPr>
              <a:t>Mars is actually a cold place full of iron oxide </a:t>
            </a:r>
            <a:endParaRPr>
              <a:solidFill>
                <a:srgbClr val="053B5C"/>
              </a:solidFill>
              <a:latin typeface="Open Sans"/>
              <a:ea typeface="Open Sans"/>
              <a:cs typeface="Open Sans"/>
              <a:sym typeface="Open Sans"/>
            </a:endParaRPr>
          </a:p>
        </p:txBody>
      </p:sp>
      <p:sp>
        <p:nvSpPr>
          <p:cNvPr id="812" name="Google Shape;812;p54"/>
          <p:cNvSpPr txBox="1"/>
          <p:nvPr/>
        </p:nvSpPr>
        <p:spPr>
          <a:xfrm>
            <a:off x="3807875" y="3029006"/>
            <a:ext cx="1517700" cy="43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53B5C"/>
                </a:solidFill>
                <a:latin typeface="Oswald"/>
                <a:ea typeface="Oswald"/>
                <a:cs typeface="Oswald"/>
                <a:sym typeface="Oswald"/>
              </a:rPr>
              <a:t>NEPTUNE</a:t>
            </a:r>
            <a:endParaRPr sz="1800">
              <a:solidFill>
                <a:srgbClr val="053B5C"/>
              </a:solidFill>
              <a:latin typeface="Oswald"/>
              <a:ea typeface="Oswald"/>
              <a:cs typeface="Oswald"/>
              <a:sym typeface="Oswald"/>
            </a:endParaRPr>
          </a:p>
        </p:txBody>
      </p:sp>
      <p:sp>
        <p:nvSpPr>
          <p:cNvPr id="813" name="Google Shape;813;p54"/>
          <p:cNvSpPr txBox="1"/>
          <p:nvPr/>
        </p:nvSpPr>
        <p:spPr>
          <a:xfrm>
            <a:off x="3807875" y="3516425"/>
            <a:ext cx="15177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53B5C"/>
                </a:solidFill>
                <a:latin typeface="Open Sans"/>
                <a:ea typeface="Open Sans"/>
                <a:cs typeface="Open Sans"/>
                <a:sym typeface="Open Sans"/>
              </a:rPr>
              <a:t>Neptune is the fourth-largest planet </a:t>
            </a:r>
            <a:endParaRPr>
              <a:solidFill>
                <a:srgbClr val="053B5C"/>
              </a:solidFill>
              <a:latin typeface="Open Sans"/>
              <a:ea typeface="Open Sans"/>
              <a:cs typeface="Open Sans"/>
              <a:sym typeface="Open Sans"/>
            </a:endParaRPr>
          </a:p>
        </p:txBody>
      </p:sp>
      <p:sp>
        <p:nvSpPr>
          <p:cNvPr id="814" name="Google Shape;814;p54"/>
          <p:cNvSpPr txBox="1"/>
          <p:nvPr/>
        </p:nvSpPr>
        <p:spPr>
          <a:xfrm>
            <a:off x="5414925" y="3029006"/>
            <a:ext cx="1517700" cy="43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53B5C"/>
                </a:solidFill>
                <a:latin typeface="Oswald"/>
                <a:ea typeface="Oswald"/>
                <a:cs typeface="Oswald"/>
                <a:sym typeface="Oswald"/>
              </a:rPr>
              <a:t>SATURN</a:t>
            </a:r>
            <a:endParaRPr sz="1800">
              <a:solidFill>
                <a:srgbClr val="053B5C"/>
              </a:solidFill>
              <a:latin typeface="Oswald"/>
              <a:ea typeface="Oswald"/>
              <a:cs typeface="Oswald"/>
              <a:sym typeface="Oswald"/>
            </a:endParaRPr>
          </a:p>
        </p:txBody>
      </p:sp>
      <p:sp>
        <p:nvSpPr>
          <p:cNvPr id="815" name="Google Shape;815;p54"/>
          <p:cNvSpPr txBox="1"/>
          <p:nvPr/>
        </p:nvSpPr>
        <p:spPr>
          <a:xfrm>
            <a:off x="5414925" y="3516425"/>
            <a:ext cx="15177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53B5C"/>
                </a:solidFill>
                <a:latin typeface="Open Sans"/>
                <a:ea typeface="Open Sans"/>
                <a:cs typeface="Open Sans"/>
                <a:sym typeface="Open Sans"/>
              </a:rPr>
              <a:t>Saturn is the ringed planet in Solar System</a:t>
            </a:r>
            <a:endParaRPr>
              <a:solidFill>
                <a:srgbClr val="053B5C"/>
              </a:solidFill>
              <a:latin typeface="Open Sans"/>
              <a:ea typeface="Open Sans"/>
              <a:cs typeface="Open Sans"/>
              <a:sym typeface="Open Sans"/>
            </a:endParaRPr>
          </a:p>
        </p:txBody>
      </p:sp>
      <p:sp>
        <p:nvSpPr>
          <p:cNvPr id="816" name="Google Shape;816;p54"/>
          <p:cNvSpPr txBox="1"/>
          <p:nvPr/>
        </p:nvSpPr>
        <p:spPr>
          <a:xfrm>
            <a:off x="7021975" y="3029006"/>
            <a:ext cx="1517700" cy="43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53B5C"/>
                </a:solidFill>
                <a:latin typeface="Oswald"/>
                <a:ea typeface="Oswald"/>
                <a:cs typeface="Oswald"/>
                <a:sym typeface="Oswald"/>
              </a:rPr>
              <a:t>VENUS</a:t>
            </a:r>
            <a:endParaRPr sz="1800">
              <a:solidFill>
                <a:srgbClr val="053B5C"/>
              </a:solidFill>
              <a:latin typeface="Oswald"/>
              <a:ea typeface="Oswald"/>
              <a:cs typeface="Oswald"/>
              <a:sym typeface="Oswald"/>
            </a:endParaRPr>
          </a:p>
        </p:txBody>
      </p:sp>
      <p:sp>
        <p:nvSpPr>
          <p:cNvPr id="817" name="Google Shape;817;p54"/>
          <p:cNvSpPr txBox="1"/>
          <p:nvPr/>
        </p:nvSpPr>
        <p:spPr>
          <a:xfrm>
            <a:off x="7021975" y="3516425"/>
            <a:ext cx="15177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53B5C"/>
                </a:solidFill>
                <a:latin typeface="Open Sans"/>
                <a:ea typeface="Open Sans"/>
                <a:cs typeface="Open Sans"/>
                <a:sym typeface="Open Sans"/>
              </a:rPr>
              <a:t>Venus is the second planet from the Sun</a:t>
            </a:r>
            <a:endParaRPr>
              <a:solidFill>
                <a:srgbClr val="053B5C"/>
              </a:solidFill>
              <a:latin typeface="Open Sans"/>
              <a:ea typeface="Open Sans"/>
              <a:cs typeface="Open Sans"/>
              <a:sym typeface="Open Sans"/>
            </a:endParaRPr>
          </a:p>
        </p:txBody>
      </p:sp>
      <p:grpSp>
        <p:nvGrpSpPr>
          <p:cNvPr id="818" name="Google Shape;818;p54"/>
          <p:cNvGrpSpPr/>
          <p:nvPr/>
        </p:nvGrpSpPr>
        <p:grpSpPr>
          <a:xfrm flipH="1">
            <a:off x="1220310" y="3470461"/>
            <a:ext cx="264654" cy="45951"/>
            <a:chOff x="6146875" y="1767300"/>
            <a:chExt cx="331025" cy="57475"/>
          </a:xfrm>
        </p:grpSpPr>
        <p:sp>
          <p:nvSpPr>
            <p:cNvPr id="819" name="Google Shape;819;p5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4"/>
          <p:cNvGrpSpPr/>
          <p:nvPr/>
        </p:nvGrpSpPr>
        <p:grpSpPr>
          <a:xfrm flipH="1">
            <a:off x="2827360" y="3470461"/>
            <a:ext cx="264654" cy="45951"/>
            <a:chOff x="6146875" y="1767300"/>
            <a:chExt cx="331025" cy="57475"/>
          </a:xfrm>
        </p:grpSpPr>
        <p:sp>
          <p:nvSpPr>
            <p:cNvPr id="823" name="Google Shape;823;p5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4"/>
          <p:cNvGrpSpPr/>
          <p:nvPr/>
        </p:nvGrpSpPr>
        <p:grpSpPr>
          <a:xfrm flipH="1">
            <a:off x="4434410" y="3470461"/>
            <a:ext cx="264654" cy="45951"/>
            <a:chOff x="6146875" y="1767300"/>
            <a:chExt cx="331025" cy="57475"/>
          </a:xfrm>
        </p:grpSpPr>
        <p:sp>
          <p:nvSpPr>
            <p:cNvPr id="827" name="Google Shape;827;p5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54"/>
          <p:cNvGrpSpPr/>
          <p:nvPr/>
        </p:nvGrpSpPr>
        <p:grpSpPr>
          <a:xfrm flipH="1">
            <a:off x="6041460" y="3470461"/>
            <a:ext cx="264654" cy="45951"/>
            <a:chOff x="6146875" y="1767300"/>
            <a:chExt cx="331025" cy="57475"/>
          </a:xfrm>
        </p:grpSpPr>
        <p:sp>
          <p:nvSpPr>
            <p:cNvPr id="831" name="Google Shape;831;p5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4"/>
          <p:cNvGrpSpPr/>
          <p:nvPr/>
        </p:nvGrpSpPr>
        <p:grpSpPr>
          <a:xfrm flipH="1">
            <a:off x="7648510" y="3470461"/>
            <a:ext cx="264654" cy="45951"/>
            <a:chOff x="6146875" y="1767300"/>
            <a:chExt cx="331025" cy="57475"/>
          </a:xfrm>
        </p:grpSpPr>
        <p:sp>
          <p:nvSpPr>
            <p:cNvPr id="835" name="Google Shape;835;p5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1" name="Shape 841"/>
        <p:cNvGrpSpPr/>
        <p:nvPr/>
      </p:nvGrpSpPr>
      <p:grpSpPr>
        <a:xfrm>
          <a:off x="0" y="0"/>
          <a:ext cx="0" cy="0"/>
          <a:chOff x="0" y="0"/>
          <a:chExt cx="0" cy="0"/>
        </a:xfrm>
      </p:grpSpPr>
      <p:sp>
        <p:nvSpPr>
          <p:cNvPr id="842" name="Google Shape;842;p55"/>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UPCOMING GOALS</a:t>
            </a:r>
            <a:endParaRPr/>
          </a:p>
          <a:p>
            <a:pPr indent="0" lvl="0" marL="0" rtl="0" algn="r">
              <a:spcBef>
                <a:spcPts val="0"/>
              </a:spcBef>
              <a:spcAft>
                <a:spcPts val="0"/>
              </a:spcAft>
              <a:buNone/>
            </a:pPr>
            <a:r>
              <a:t/>
            </a:r>
            <a:endParaRPr/>
          </a:p>
        </p:txBody>
      </p:sp>
      <p:sp>
        <p:nvSpPr>
          <p:cNvPr id="843" name="Google Shape;843;p55"/>
          <p:cNvSpPr txBox="1"/>
          <p:nvPr>
            <p:ph idx="2" type="title"/>
          </p:nvPr>
        </p:nvSpPr>
        <p:spPr>
          <a:xfrm>
            <a:off x="3826025" y="1682250"/>
            <a:ext cx="1813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844" name="Google Shape;844;p55"/>
          <p:cNvSpPr txBox="1"/>
          <p:nvPr>
            <p:ph idx="1" type="subTitle"/>
          </p:nvPr>
        </p:nvSpPr>
        <p:spPr>
          <a:xfrm>
            <a:off x="3728525" y="2161750"/>
            <a:ext cx="1911300" cy="146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has a beautiful name and is the second planet from the Sun</a:t>
            </a:r>
            <a:endParaRPr/>
          </a:p>
        </p:txBody>
      </p:sp>
      <p:sp>
        <p:nvSpPr>
          <p:cNvPr id="845" name="Google Shape;845;p55"/>
          <p:cNvSpPr txBox="1"/>
          <p:nvPr>
            <p:ph idx="3" type="title"/>
          </p:nvPr>
        </p:nvSpPr>
        <p:spPr>
          <a:xfrm>
            <a:off x="6251400" y="1682250"/>
            <a:ext cx="1813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846" name="Google Shape;846;p55"/>
          <p:cNvSpPr txBox="1"/>
          <p:nvPr>
            <p:ph idx="4" type="subTitle"/>
          </p:nvPr>
        </p:nvSpPr>
        <p:spPr>
          <a:xfrm>
            <a:off x="6154025" y="2161750"/>
            <a:ext cx="1911300" cy="146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Mars is a cold place. It’s full of iron oxide dust</a:t>
            </a:r>
            <a:endParaRPr/>
          </a:p>
        </p:txBody>
      </p:sp>
      <p:grpSp>
        <p:nvGrpSpPr>
          <p:cNvPr id="847" name="Google Shape;847;p55"/>
          <p:cNvGrpSpPr/>
          <p:nvPr/>
        </p:nvGrpSpPr>
        <p:grpSpPr>
          <a:xfrm flipH="1">
            <a:off x="5092864" y="1485568"/>
            <a:ext cx="446222" cy="77476"/>
            <a:chOff x="6146875" y="1767300"/>
            <a:chExt cx="331025" cy="57475"/>
          </a:xfrm>
        </p:grpSpPr>
        <p:sp>
          <p:nvSpPr>
            <p:cNvPr id="848" name="Google Shape;848;p5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55"/>
          <p:cNvGrpSpPr/>
          <p:nvPr/>
        </p:nvGrpSpPr>
        <p:grpSpPr>
          <a:xfrm flipH="1">
            <a:off x="7532864" y="1485568"/>
            <a:ext cx="446222" cy="77476"/>
            <a:chOff x="6146875" y="1767300"/>
            <a:chExt cx="331025" cy="57475"/>
          </a:xfrm>
        </p:grpSpPr>
        <p:sp>
          <p:nvSpPr>
            <p:cNvPr id="852" name="Google Shape;852;p5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5"/>
          <p:cNvGrpSpPr/>
          <p:nvPr/>
        </p:nvGrpSpPr>
        <p:grpSpPr>
          <a:xfrm>
            <a:off x="342862" y="344863"/>
            <a:ext cx="2829548" cy="3353952"/>
            <a:chOff x="342862" y="344863"/>
            <a:chExt cx="2829548" cy="3353952"/>
          </a:xfrm>
        </p:grpSpPr>
        <p:grpSp>
          <p:nvGrpSpPr>
            <p:cNvPr id="856" name="Google Shape;856;p55"/>
            <p:cNvGrpSpPr/>
            <p:nvPr/>
          </p:nvGrpSpPr>
          <p:grpSpPr>
            <a:xfrm>
              <a:off x="342862" y="344863"/>
              <a:ext cx="1397069" cy="2951452"/>
              <a:chOff x="252122" y="879390"/>
              <a:chExt cx="1240736" cy="2621183"/>
            </a:xfrm>
          </p:grpSpPr>
          <p:sp>
            <p:nvSpPr>
              <p:cNvPr id="857" name="Google Shape;857;p55"/>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55"/>
            <p:cNvGrpSpPr/>
            <p:nvPr/>
          </p:nvGrpSpPr>
          <p:grpSpPr>
            <a:xfrm>
              <a:off x="2095699" y="1042084"/>
              <a:ext cx="1076711" cy="2274662"/>
              <a:chOff x="252122" y="879390"/>
              <a:chExt cx="1240736" cy="2621183"/>
            </a:xfrm>
          </p:grpSpPr>
          <p:sp>
            <p:nvSpPr>
              <p:cNvPr id="868" name="Google Shape;868;p55"/>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55"/>
            <p:cNvGrpSpPr/>
            <p:nvPr/>
          </p:nvGrpSpPr>
          <p:grpSpPr>
            <a:xfrm>
              <a:off x="1342701" y="1585618"/>
              <a:ext cx="1000282" cy="2113197"/>
              <a:chOff x="252122" y="879390"/>
              <a:chExt cx="1240736" cy="2621183"/>
            </a:xfrm>
          </p:grpSpPr>
          <p:sp>
            <p:nvSpPr>
              <p:cNvPr id="879" name="Google Shape;879;p55"/>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2" name="Shape 892"/>
        <p:cNvGrpSpPr/>
        <p:nvPr/>
      </p:nvGrpSpPr>
      <p:grpSpPr>
        <a:xfrm>
          <a:off x="0" y="0"/>
          <a:ext cx="0" cy="0"/>
          <a:chOff x="0" y="0"/>
          <a:chExt cx="0" cy="0"/>
        </a:xfrm>
      </p:grpSpPr>
      <p:sp>
        <p:nvSpPr>
          <p:cNvPr id="893" name="Google Shape;893;p5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GOALS</a:t>
            </a:r>
            <a:endParaRPr/>
          </a:p>
          <a:p>
            <a:pPr indent="0" lvl="0" marL="0" rtl="0" algn="l">
              <a:spcBef>
                <a:spcPts val="0"/>
              </a:spcBef>
              <a:spcAft>
                <a:spcPts val="0"/>
              </a:spcAft>
              <a:buNone/>
            </a:pPr>
            <a:r>
              <a:t/>
            </a:r>
            <a:endParaRPr/>
          </a:p>
        </p:txBody>
      </p:sp>
      <p:sp>
        <p:nvSpPr>
          <p:cNvPr id="894" name="Google Shape;894;p56"/>
          <p:cNvSpPr txBox="1"/>
          <p:nvPr>
            <p:ph idx="2" type="title"/>
          </p:nvPr>
        </p:nvSpPr>
        <p:spPr>
          <a:xfrm>
            <a:off x="1087250" y="1758450"/>
            <a:ext cx="1813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895" name="Google Shape;895;p56"/>
          <p:cNvSpPr txBox="1"/>
          <p:nvPr>
            <p:ph idx="1" type="subTitle"/>
          </p:nvPr>
        </p:nvSpPr>
        <p:spPr>
          <a:xfrm>
            <a:off x="1087250" y="2237950"/>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a:t>
            </a:r>
            <a:r>
              <a:rPr lang="en"/>
              <a:t> and the smallest one in the Solar System</a:t>
            </a:r>
            <a:endParaRPr/>
          </a:p>
        </p:txBody>
      </p:sp>
      <p:sp>
        <p:nvSpPr>
          <p:cNvPr id="896" name="Google Shape;896;p56"/>
          <p:cNvSpPr txBox="1"/>
          <p:nvPr>
            <p:ph idx="3" type="title"/>
          </p:nvPr>
        </p:nvSpPr>
        <p:spPr>
          <a:xfrm>
            <a:off x="3665025" y="1758450"/>
            <a:ext cx="1813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97" name="Google Shape;897;p56"/>
          <p:cNvSpPr txBox="1"/>
          <p:nvPr>
            <p:ph idx="4" type="subTitle"/>
          </p:nvPr>
        </p:nvSpPr>
        <p:spPr>
          <a:xfrm>
            <a:off x="3665100" y="2237950"/>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a:t>
            </a:r>
            <a:r>
              <a:rPr lang="en"/>
              <a:t>s a gas giant</a:t>
            </a:r>
            <a:r>
              <a:rPr lang="en"/>
              <a:t>,</a:t>
            </a:r>
            <a:r>
              <a:rPr lang="en"/>
              <a:t> the </a:t>
            </a:r>
            <a:r>
              <a:rPr lang="en"/>
              <a:t>biggest planet in our Solar System and the fourth-brightest object in the sky</a:t>
            </a:r>
            <a:endParaRPr/>
          </a:p>
          <a:p>
            <a:pPr indent="0" lvl="0" marL="0" rtl="0" algn="l">
              <a:spcBef>
                <a:spcPts val="1600"/>
              </a:spcBef>
              <a:spcAft>
                <a:spcPts val="1600"/>
              </a:spcAft>
              <a:buNone/>
            </a:pPr>
            <a:r>
              <a:t/>
            </a:r>
            <a:endParaRPr/>
          </a:p>
        </p:txBody>
      </p:sp>
      <p:sp>
        <p:nvSpPr>
          <p:cNvPr id="898" name="Google Shape;898;p56"/>
          <p:cNvSpPr txBox="1"/>
          <p:nvPr>
            <p:ph idx="5" type="title"/>
          </p:nvPr>
        </p:nvSpPr>
        <p:spPr>
          <a:xfrm>
            <a:off x="6242950" y="1758450"/>
            <a:ext cx="18012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99" name="Google Shape;899;p56"/>
          <p:cNvSpPr txBox="1"/>
          <p:nvPr>
            <p:ph idx="6" type="subTitle"/>
          </p:nvPr>
        </p:nvSpPr>
        <p:spPr>
          <a:xfrm>
            <a:off x="6242950" y="2237950"/>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r>
              <a:rPr lang="en"/>
              <a:t> and the fourth-largest by diameter in our Solar System</a:t>
            </a:r>
            <a:endParaRPr/>
          </a:p>
          <a:p>
            <a:pPr indent="0" lvl="0" marL="0" rtl="0" algn="l">
              <a:spcBef>
                <a:spcPts val="1600"/>
              </a:spcBef>
              <a:spcAft>
                <a:spcPts val="1600"/>
              </a:spcAft>
              <a:buNone/>
            </a:pPr>
            <a:r>
              <a:t/>
            </a:r>
            <a:endParaRPr/>
          </a:p>
        </p:txBody>
      </p:sp>
      <p:grpSp>
        <p:nvGrpSpPr>
          <p:cNvPr id="900" name="Google Shape;900;p56"/>
          <p:cNvGrpSpPr/>
          <p:nvPr/>
        </p:nvGrpSpPr>
        <p:grpSpPr>
          <a:xfrm flipH="1">
            <a:off x="1182639" y="1561768"/>
            <a:ext cx="446222" cy="77476"/>
            <a:chOff x="6146875" y="1767300"/>
            <a:chExt cx="331025" cy="57475"/>
          </a:xfrm>
        </p:grpSpPr>
        <p:sp>
          <p:nvSpPr>
            <p:cNvPr id="901" name="Google Shape;901;p5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6"/>
          <p:cNvGrpSpPr/>
          <p:nvPr/>
        </p:nvGrpSpPr>
        <p:grpSpPr>
          <a:xfrm flipH="1">
            <a:off x="3755789" y="1561768"/>
            <a:ext cx="446222" cy="77476"/>
            <a:chOff x="6146875" y="1767300"/>
            <a:chExt cx="331025" cy="57475"/>
          </a:xfrm>
        </p:grpSpPr>
        <p:sp>
          <p:nvSpPr>
            <p:cNvPr id="905" name="Google Shape;905;p5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6"/>
          <p:cNvGrpSpPr/>
          <p:nvPr/>
        </p:nvGrpSpPr>
        <p:grpSpPr>
          <a:xfrm flipH="1">
            <a:off x="6339839" y="1561768"/>
            <a:ext cx="446222" cy="77476"/>
            <a:chOff x="6146875" y="1767300"/>
            <a:chExt cx="331025" cy="57475"/>
          </a:xfrm>
        </p:grpSpPr>
        <p:sp>
          <p:nvSpPr>
            <p:cNvPr id="909" name="Google Shape;909;p5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5" name="Shape 915"/>
        <p:cNvGrpSpPr/>
        <p:nvPr/>
      </p:nvGrpSpPr>
      <p:grpSpPr>
        <a:xfrm>
          <a:off x="0" y="0"/>
          <a:ext cx="0" cy="0"/>
          <a:chOff x="0" y="0"/>
          <a:chExt cx="0" cy="0"/>
        </a:xfrm>
      </p:grpSpPr>
      <p:sp>
        <p:nvSpPr>
          <p:cNvPr id="916" name="Google Shape;916;p57"/>
          <p:cNvSpPr txBox="1"/>
          <p:nvPr>
            <p:ph type="title"/>
          </p:nvPr>
        </p:nvSpPr>
        <p:spPr>
          <a:xfrm>
            <a:off x="717525" y="1610450"/>
            <a:ext cx="3316800" cy="143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a:t>
            </a:r>
            <a:br>
              <a:rPr lang="en"/>
            </a:br>
            <a:r>
              <a:rPr lang="en"/>
              <a:t>ALWAYS REINFORCES THE CONCEPT</a:t>
            </a:r>
            <a:endParaRPr/>
          </a:p>
        </p:txBody>
      </p:sp>
      <p:pic>
        <p:nvPicPr>
          <p:cNvPr id="917" name="Google Shape;917;p57"/>
          <p:cNvPicPr preferRelativeResize="0"/>
          <p:nvPr/>
        </p:nvPicPr>
        <p:blipFill rotWithShape="1">
          <a:blip r:embed="rId3">
            <a:alphaModFix/>
          </a:blip>
          <a:srcRect b="891" l="17171" r="17086" t="15760"/>
          <a:stretch/>
        </p:blipFill>
        <p:spPr>
          <a:xfrm flipH="1" rot="5400000">
            <a:off x="4395024" y="396462"/>
            <a:ext cx="5147388" cy="4350564"/>
          </a:xfrm>
          <a:prstGeom prst="flowChartDocument">
            <a:avLst/>
          </a:prstGeom>
          <a:noFill/>
          <a:ln>
            <a:noFill/>
          </a:ln>
        </p:spPr>
      </p:pic>
      <p:grpSp>
        <p:nvGrpSpPr>
          <p:cNvPr id="918" name="Google Shape;918;p57"/>
          <p:cNvGrpSpPr/>
          <p:nvPr/>
        </p:nvGrpSpPr>
        <p:grpSpPr>
          <a:xfrm flipH="1">
            <a:off x="816814" y="1359118"/>
            <a:ext cx="446222" cy="77476"/>
            <a:chOff x="6146875" y="1767300"/>
            <a:chExt cx="331025" cy="57475"/>
          </a:xfrm>
        </p:grpSpPr>
        <p:sp>
          <p:nvSpPr>
            <p:cNvPr id="919" name="Google Shape;919;p5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 name="Shape 925"/>
        <p:cNvGrpSpPr/>
        <p:nvPr/>
      </p:nvGrpSpPr>
      <p:grpSpPr>
        <a:xfrm>
          <a:off x="0" y="0"/>
          <a:ext cx="0" cy="0"/>
          <a:chOff x="0" y="0"/>
          <a:chExt cx="0" cy="0"/>
        </a:xfrm>
      </p:grpSpPr>
      <p:sp>
        <p:nvSpPr>
          <p:cNvPr id="926" name="Google Shape;926;p5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927" name="Google Shape;927;p58"/>
          <p:cNvSpPr txBox="1"/>
          <p:nvPr>
            <p:ph idx="2" type="title"/>
          </p:nvPr>
        </p:nvSpPr>
        <p:spPr>
          <a:xfrm>
            <a:off x="717513" y="1532175"/>
            <a:ext cx="1984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928" name="Google Shape;928;p58"/>
          <p:cNvSpPr txBox="1"/>
          <p:nvPr>
            <p:ph idx="1" type="subTitle"/>
          </p:nvPr>
        </p:nvSpPr>
        <p:spPr>
          <a:xfrm>
            <a:off x="717513" y="1935475"/>
            <a:ext cx="1984800" cy="93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a gas giant, composed mostly of hydrogen and helium</a:t>
            </a:r>
            <a:endParaRPr/>
          </a:p>
          <a:p>
            <a:pPr indent="0" lvl="0" marL="0" rtl="0" algn="r">
              <a:spcBef>
                <a:spcPts val="1600"/>
              </a:spcBef>
              <a:spcAft>
                <a:spcPts val="1600"/>
              </a:spcAft>
              <a:buNone/>
            </a:pPr>
            <a:r>
              <a:t/>
            </a:r>
            <a:endParaRPr/>
          </a:p>
        </p:txBody>
      </p:sp>
      <p:sp>
        <p:nvSpPr>
          <p:cNvPr id="929" name="Google Shape;929;p58"/>
          <p:cNvSpPr txBox="1"/>
          <p:nvPr>
            <p:ph idx="3" type="title"/>
          </p:nvPr>
        </p:nvSpPr>
        <p:spPr>
          <a:xfrm>
            <a:off x="6441667" y="1532175"/>
            <a:ext cx="1984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30" name="Google Shape;930;p58"/>
          <p:cNvSpPr txBox="1"/>
          <p:nvPr>
            <p:ph idx="4" type="subTitle"/>
          </p:nvPr>
        </p:nvSpPr>
        <p:spPr>
          <a:xfrm>
            <a:off x="6441667" y="1935475"/>
            <a:ext cx="19848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a:t>
            </a:r>
            <a:endParaRPr/>
          </a:p>
        </p:txBody>
      </p:sp>
      <p:sp>
        <p:nvSpPr>
          <p:cNvPr id="931" name="Google Shape;931;p58"/>
          <p:cNvSpPr txBox="1"/>
          <p:nvPr>
            <p:ph idx="5" type="title"/>
          </p:nvPr>
        </p:nvSpPr>
        <p:spPr>
          <a:xfrm>
            <a:off x="717513" y="3225152"/>
            <a:ext cx="1984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932" name="Google Shape;932;p58"/>
          <p:cNvSpPr txBox="1"/>
          <p:nvPr>
            <p:ph idx="6" type="subTitle"/>
          </p:nvPr>
        </p:nvSpPr>
        <p:spPr>
          <a:xfrm>
            <a:off x="717513" y="3628452"/>
            <a:ext cx="1984800" cy="93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 It’s very hot</a:t>
            </a:r>
            <a:endParaRPr/>
          </a:p>
          <a:p>
            <a:pPr indent="0" lvl="0" marL="0" rtl="0" algn="r">
              <a:spcBef>
                <a:spcPts val="1600"/>
              </a:spcBef>
              <a:spcAft>
                <a:spcPts val="1600"/>
              </a:spcAft>
              <a:buNone/>
            </a:pPr>
            <a:r>
              <a:t/>
            </a:r>
            <a:endParaRPr/>
          </a:p>
        </p:txBody>
      </p:sp>
      <p:sp>
        <p:nvSpPr>
          <p:cNvPr id="933" name="Google Shape;933;p58"/>
          <p:cNvSpPr txBox="1"/>
          <p:nvPr>
            <p:ph idx="7" type="title"/>
          </p:nvPr>
        </p:nvSpPr>
        <p:spPr>
          <a:xfrm>
            <a:off x="6441667" y="3225152"/>
            <a:ext cx="1984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934" name="Google Shape;934;p58"/>
          <p:cNvSpPr txBox="1"/>
          <p:nvPr>
            <p:ph idx="8" type="subTitle"/>
          </p:nvPr>
        </p:nvSpPr>
        <p:spPr>
          <a:xfrm>
            <a:off x="6441667" y="3628452"/>
            <a:ext cx="1984800" cy="9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the farthest planet from the Sun </a:t>
            </a:r>
            <a:endParaRPr/>
          </a:p>
        </p:txBody>
      </p:sp>
      <p:grpSp>
        <p:nvGrpSpPr>
          <p:cNvPr id="935" name="Google Shape;935;p58"/>
          <p:cNvGrpSpPr/>
          <p:nvPr/>
        </p:nvGrpSpPr>
        <p:grpSpPr>
          <a:xfrm>
            <a:off x="3146357" y="1489240"/>
            <a:ext cx="2851436" cy="2851416"/>
            <a:chOff x="2094000" y="1043125"/>
            <a:chExt cx="3625475" cy="3625450"/>
          </a:xfrm>
        </p:grpSpPr>
        <p:sp>
          <p:nvSpPr>
            <p:cNvPr id="936" name="Google Shape;936;p58"/>
            <p:cNvSpPr/>
            <p:nvPr/>
          </p:nvSpPr>
          <p:spPr>
            <a:xfrm>
              <a:off x="3358450" y="3119850"/>
              <a:ext cx="2311625" cy="1548725"/>
            </a:xfrm>
            <a:custGeom>
              <a:rect b="b" l="l" r="r" t="t"/>
              <a:pathLst>
                <a:path extrusionOk="0" h="61949" w="92465">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8"/>
            <p:cNvSpPr/>
            <p:nvPr/>
          </p:nvSpPr>
          <p:spPr>
            <a:xfrm>
              <a:off x="2094000" y="2288200"/>
              <a:ext cx="1544850" cy="2328300"/>
            </a:xfrm>
            <a:custGeom>
              <a:rect b="b" l="l" r="r" t="t"/>
              <a:pathLst>
                <a:path extrusionOk="0" h="93132" w="61794">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p:nvPr/>
          </p:nvSpPr>
          <p:spPr>
            <a:xfrm>
              <a:off x="4188300" y="1105025"/>
              <a:ext cx="1531175" cy="2291375"/>
            </a:xfrm>
            <a:custGeom>
              <a:rect b="b" l="l" r="r" t="t"/>
              <a:pathLst>
                <a:path extrusionOk="0" h="91655" w="61247">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p:nvPr/>
          </p:nvSpPr>
          <p:spPr>
            <a:xfrm>
              <a:off x="2152925" y="1043125"/>
              <a:ext cx="2329200" cy="1534725"/>
            </a:xfrm>
            <a:custGeom>
              <a:rect b="b" l="l" r="r" t="t"/>
              <a:pathLst>
                <a:path extrusionOk="0" h="61389" w="93168">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0" name="Google Shape;940;p58"/>
          <p:cNvCxnSpPr/>
          <p:nvPr/>
        </p:nvCxnSpPr>
        <p:spPr>
          <a:xfrm>
            <a:off x="5447300" y="1991150"/>
            <a:ext cx="928800" cy="0"/>
          </a:xfrm>
          <a:prstGeom prst="straightConnector1">
            <a:avLst/>
          </a:prstGeom>
          <a:noFill/>
          <a:ln cap="flat" cmpd="sng" w="9525">
            <a:solidFill>
              <a:srgbClr val="053B5C"/>
            </a:solidFill>
            <a:prstDash val="solid"/>
            <a:round/>
            <a:headEnd len="med" w="med" type="none"/>
            <a:tailEnd len="med" w="med" type="oval"/>
          </a:ln>
        </p:spPr>
      </p:cxnSp>
      <p:cxnSp>
        <p:nvCxnSpPr>
          <p:cNvPr id="941" name="Google Shape;941;p58"/>
          <p:cNvCxnSpPr/>
          <p:nvPr/>
        </p:nvCxnSpPr>
        <p:spPr>
          <a:xfrm>
            <a:off x="5447300" y="3769702"/>
            <a:ext cx="928800" cy="0"/>
          </a:xfrm>
          <a:prstGeom prst="straightConnector1">
            <a:avLst/>
          </a:prstGeom>
          <a:noFill/>
          <a:ln cap="flat" cmpd="sng" w="9525">
            <a:solidFill>
              <a:srgbClr val="053B5C"/>
            </a:solidFill>
            <a:prstDash val="solid"/>
            <a:round/>
            <a:headEnd len="med" w="med" type="none"/>
            <a:tailEnd len="med" w="med" type="oval"/>
          </a:ln>
        </p:spPr>
      </p:cxnSp>
      <p:cxnSp>
        <p:nvCxnSpPr>
          <p:cNvPr id="942" name="Google Shape;942;p58"/>
          <p:cNvCxnSpPr/>
          <p:nvPr/>
        </p:nvCxnSpPr>
        <p:spPr>
          <a:xfrm>
            <a:off x="2783750" y="1991150"/>
            <a:ext cx="928800" cy="0"/>
          </a:xfrm>
          <a:prstGeom prst="straightConnector1">
            <a:avLst/>
          </a:prstGeom>
          <a:noFill/>
          <a:ln cap="flat" cmpd="sng" w="9525">
            <a:solidFill>
              <a:srgbClr val="053B5C"/>
            </a:solidFill>
            <a:prstDash val="solid"/>
            <a:round/>
            <a:headEnd len="med" w="med" type="oval"/>
            <a:tailEnd len="med" w="med" type="none"/>
          </a:ln>
        </p:spPr>
      </p:cxnSp>
      <p:cxnSp>
        <p:nvCxnSpPr>
          <p:cNvPr id="943" name="Google Shape;943;p58"/>
          <p:cNvCxnSpPr/>
          <p:nvPr/>
        </p:nvCxnSpPr>
        <p:spPr>
          <a:xfrm>
            <a:off x="2783750" y="3769702"/>
            <a:ext cx="928800" cy="0"/>
          </a:xfrm>
          <a:prstGeom prst="straightConnector1">
            <a:avLst/>
          </a:prstGeom>
          <a:noFill/>
          <a:ln cap="flat" cmpd="sng" w="9525">
            <a:solidFill>
              <a:srgbClr val="053B5C"/>
            </a:solidFill>
            <a:prstDash val="solid"/>
            <a:round/>
            <a:headEnd len="med" w="med" type="oval"/>
            <a:tailEnd len="med" w="med" type="none"/>
          </a:ln>
        </p:spPr>
      </p:cxnSp>
      <p:grpSp>
        <p:nvGrpSpPr>
          <p:cNvPr id="944" name="Google Shape;944;p58"/>
          <p:cNvGrpSpPr/>
          <p:nvPr/>
        </p:nvGrpSpPr>
        <p:grpSpPr>
          <a:xfrm>
            <a:off x="3306869" y="2831080"/>
            <a:ext cx="349629" cy="346261"/>
            <a:chOff x="3860250" y="1427025"/>
            <a:chExt cx="487900" cy="483200"/>
          </a:xfrm>
        </p:grpSpPr>
        <p:sp>
          <p:nvSpPr>
            <p:cNvPr id="945" name="Google Shape;945;p58"/>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46" name="Google Shape;946;p58"/>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47" name="Google Shape;947;p58"/>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48" name="Google Shape;948;p58"/>
          <p:cNvSpPr/>
          <p:nvPr/>
        </p:nvSpPr>
        <p:spPr>
          <a:xfrm>
            <a:off x="4386247" y="1705046"/>
            <a:ext cx="349629" cy="34622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49" name="Google Shape;949;p58"/>
          <p:cNvGrpSpPr/>
          <p:nvPr/>
        </p:nvGrpSpPr>
        <p:grpSpPr>
          <a:xfrm>
            <a:off x="4396396" y="3863612"/>
            <a:ext cx="329331" cy="325928"/>
            <a:chOff x="3282325" y="2035675"/>
            <a:chExt cx="459575" cy="454825"/>
          </a:xfrm>
        </p:grpSpPr>
        <p:sp>
          <p:nvSpPr>
            <p:cNvPr id="950" name="Google Shape;950;p58"/>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1" name="Google Shape;951;p58"/>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2" name="Google Shape;952;p58"/>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53" name="Google Shape;953;p58"/>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54" name="Google Shape;954;p58"/>
          <p:cNvSpPr/>
          <p:nvPr/>
        </p:nvSpPr>
        <p:spPr>
          <a:xfrm>
            <a:off x="5500695" y="2831098"/>
            <a:ext cx="284006" cy="34622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55" name="Google Shape;955;p58"/>
          <p:cNvGrpSpPr/>
          <p:nvPr/>
        </p:nvGrpSpPr>
        <p:grpSpPr>
          <a:xfrm flipH="1">
            <a:off x="2168739" y="1436206"/>
            <a:ext cx="446222" cy="77476"/>
            <a:chOff x="6146875" y="1767300"/>
            <a:chExt cx="331025" cy="57475"/>
          </a:xfrm>
        </p:grpSpPr>
        <p:sp>
          <p:nvSpPr>
            <p:cNvPr id="956" name="Google Shape;956;p5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8"/>
          <p:cNvGrpSpPr/>
          <p:nvPr/>
        </p:nvGrpSpPr>
        <p:grpSpPr>
          <a:xfrm flipH="1">
            <a:off x="6535839" y="1436206"/>
            <a:ext cx="446222" cy="77476"/>
            <a:chOff x="6146875" y="1767300"/>
            <a:chExt cx="331025" cy="57475"/>
          </a:xfrm>
        </p:grpSpPr>
        <p:sp>
          <p:nvSpPr>
            <p:cNvPr id="960" name="Google Shape;960;p5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8"/>
          <p:cNvGrpSpPr/>
          <p:nvPr/>
        </p:nvGrpSpPr>
        <p:grpSpPr>
          <a:xfrm flipH="1">
            <a:off x="2168739" y="3139958"/>
            <a:ext cx="446222" cy="77476"/>
            <a:chOff x="6146875" y="1767300"/>
            <a:chExt cx="331025" cy="57475"/>
          </a:xfrm>
        </p:grpSpPr>
        <p:sp>
          <p:nvSpPr>
            <p:cNvPr id="964" name="Google Shape;964;p5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8"/>
          <p:cNvGrpSpPr/>
          <p:nvPr/>
        </p:nvGrpSpPr>
        <p:grpSpPr>
          <a:xfrm flipH="1">
            <a:off x="6535839" y="3139958"/>
            <a:ext cx="446222" cy="77476"/>
            <a:chOff x="6146875" y="1767300"/>
            <a:chExt cx="331025" cy="57475"/>
          </a:xfrm>
        </p:grpSpPr>
        <p:sp>
          <p:nvSpPr>
            <p:cNvPr id="968" name="Google Shape;968;p5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2"/>
          <p:cNvPicPr preferRelativeResize="0"/>
          <p:nvPr/>
        </p:nvPicPr>
        <p:blipFill>
          <a:blip r:embed="rId3">
            <a:alphaModFix/>
          </a:blip>
          <a:stretch>
            <a:fillRect/>
          </a:stretch>
        </p:blipFill>
        <p:spPr>
          <a:xfrm>
            <a:off x="3602751" y="116375"/>
            <a:ext cx="2264300" cy="1841950"/>
          </a:xfrm>
          <a:prstGeom prst="rect">
            <a:avLst/>
          </a:prstGeom>
          <a:noFill/>
          <a:ln>
            <a:noFill/>
          </a:ln>
        </p:spPr>
      </p:pic>
      <p:pic>
        <p:nvPicPr>
          <p:cNvPr id="337" name="Google Shape;337;p32"/>
          <p:cNvPicPr preferRelativeResize="0"/>
          <p:nvPr/>
        </p:nvPicPr>
        <p:blipFill>
          <a:blip r:embed="rId4">
            <a:alphaModFix/>
          </a:blip>
          <a:stretch>
            <a:fillRect/>
          </a:stretch>
        </p:blipFill>
        <p:spPr>
          <a:xfrm>
            <a:off x="6123100" y="639875"/>
            <a:ext cx="2754300" cy="1549300"/>
          </a:xfrm>
          <a:prstGeom prst="rect">
            <a:avLst/>
          </a:prstGeom>
          <a:noFill/>
          <a:ln>
            <a:noFill/>
          </a:ln>
        </p:spPr>
      </p:pic>
      <p:pic>
        <p:nvPicPr>
          <p:cNvPr id="338" name="Google Shape;338;p32"/>
          <p:cNvPicPr preferRelativeResize="0"/>
          <p:nvPr/>
        </p:nvPicPr>
        <p:blipFill>
          <a:blip r:embed="rId5">
            <a:alphaModFix/>
          </a:blip>
          <a:stretch>
            <a:fillRect/>
          </a:stretch>
        </p:blipFill>
        <p:spPr>
          <a:xfrm>
            <a:off x="6658038" y="2520925"/>
            <a:ext cx="1895025" cy="1261050"/>
          </a:xfrm>
          <a:prstGeom prst="rect">
            <a:avLst/>
          </a:prstGeom>
          <a:noFill/>
          <a:ln>
            <a:noFill/>
          </a:ln>
        </p:spPr>
      </p:pic>
      <p:pic>
        <p:nvPicPr>
          <p:cNvPr id="339" name="Google Shape;339;p32"/>
          <p:cNvPicPr preferRelativeResize="0"/>
          <p:nvPr/>
        </p:nvPicPr>
        <p:blipFill>
          <a:blip r:embed="rId6">
            <a:alphaModFix/>
          </a:blip>
          <a:stretch>
            <a:fillRect/>
          </a:stretch>
        </p:blipFill>
        <p:spPr>
          <a:xfrm>
            <a:off x="3602750" y="3388299"/>
            <a:ext cx="2901699" cy="1464675"/>
          </a:xfrm>
          <a:prstGeom prst="rect">
            <a:avLst/>
          </a:prstGeom>
          <a:noFill/>
          <a:ln>
            <a:noFill/>
          </a:ln>
        </p:spPr>
      </p:pic>
      <p:sp>
        <p:nvSpPr>
          <p:cNvPr id="340" name="Google Shape;340;p32"/>
          <p:cNvSpPr txBox="1"/>
          <p:nvPr>
            <p:ph type="title"/>
          </p:nvPr>
        </p:nvSpPr>
        <p:spPr>
          <a:xfrm>
            <a:off x="609350" y="1424950"/>
            <a:ext cx="3163200" cy="20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1970s Oil Crisis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4" name="Shape 974"/>
        <p:cNvGrpSpPr/>
        <p:nvPr/>
      </p:nvGrpSpPr>
      <p:grpSpPr>
        <a:xfrm>
          <a:off x="0" y="0"/>
          <a:ext cx="0" cy="0"/>
          <a:chOff x="0" y="0"/>
          <a:chExt cx="0" cy="0"/>
        </a:xfrm>
      </p:grpSpPr>
      <p:sp>
        <p:nvSpPr>
          <p:cNvPr id="975" name="Google Shape;975;p59"/>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976" name="Google Shape;976;p59"/>
          <p:cNvSpPr txBox="1"/>
          <p:nvPr/>
        </p:nvSpPr>
        <p:spPr>
          <a:xfrm>
            <a:off x="717526" y="1478177"/>
            <a:ext cx="1435500" cy="49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053B5C"/>
                </a:solidFill>
                <a:latin typeface="Oswald"/>
                <a:ea typeface="Oswald"/>
                <a:cs typeface="Oswald"/>
                <a:sym typeface="Oswald"/>
              </a:rPr>
              <a:t>MARS</a:t>
            </a:r>
            <a:endParaRPr sz="1800">
              <a:solidFill>
                <a:srgbClr val="053B5C"/>
              </a:solidFill>
              <a:latin typeface="Oswald"/>
              <a:ea typeface="Oswald"/>
              <a:cs typeface="Oswald"/>
              <a:sym typeface="Oswald"/>
            </a:endParaRPr>
          </a:p>
        </p:txBody>
      </p:sp>
      <p:sp>
        <p:nvSpPr>
          <p:cNvPr id="977" name="Google Shape;977;p59"/>
          <p:cNvSpPr txBox="1"/>
          <p:nvPr/>
        </p:nvSpPr>
        <p:spPr>
          <a:xfrm>
            <a:off x="717526" y="1881477"/>
            <a:ext cx="1435500" cy="93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053B5C"/>
                </a:solidFill>
                <a:latin typeface="Open Sans"/>
                <a:ea typeface="Open Sans"/>
                <a:cs typeface="Open Sans"/>
                <a:sym typeface="Open Sans"/>
              </a:rPr>
              <a:t>Despite being red, Mars is a cold place</a:t>
            </a:r>
            <a:endParaRPr>
              <a:solidFill>
                <a:srgbClr val="053B5C"/>
              </a:solidFill>
              <a:latin typeface="Open Sans"/>
              <a:ea typeface="Open Sans"/>
              <a:cs typeface="Open Sans"/>
              <a:sym typeface="Open Sans"/>
            </a:endParaRPr>
          </a:p>
        </p:txBody>
      </p:sp>
      <p:sp>
        <p:nvSpPr>
          <p:cNvPr id="978" name="Google Shape;978;p59"/>
          <p:cNvSpPr txBox="1"/>
          <p:nvPr/>
        </p:nvSpPr>
        <p:spPr>
          <a:xfrm>
            <a:off x="6990973" y="1478177"/>
            <a:ext cx="14355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74D8C2"/>
                </a:solidFill>
                <a:latin typeface="Oswald"/>
                <a:ea typeface="Oswald"/>
                <a:cs typeface="Oswald"/>
                <a:sym typeface="Oswald"/>
              </a:rPr>
              <a:t>MERCURY</a:t>
            </a:r>
            <a:endParaRPr sz="1800">
              <a:solidFill>
                <a:srgbClr val="74D8C2"/>
              </a:solidFill>
              <a:latin typeface="Oswald"/>
              <a:ea typeface="Oswald"/>
              <a:cs typeface="Oswald"/>
              <a:sym typeface="Oswald"/>
            </a:endParaRPr>
          </a:p>
        </p:txBody>
      </p:sp>
      <p:sp>
        <p:nvSpPr>
          <p:cNvPr id="979" name="Google Shape;979;p59"/>
          <p:cNvSpPr txBox="1"/>
          <p:nvPr/>
        </p:nvSpPr>
        <p:spPr>
          <a:xfrm>
            <a:off x="6990973" y="1881477"/>
            <a:ext cx="1435500" cy="9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053B5C"/>
                </a:solidFill>
                <a:latin typeface="Open Sans"/>
                <a:ea typeface="Open Sans"/>
                <a:cs typeface="Open Sans"/>
                <a:sym typeface="Open Sans"/>
              </a:rPr>
              <a:t>Mercury is the closest planet to the Sun</a:t>
            </a:r>
            <a:endParaRPr>
              <a:solidFill>
                <a:srgbClr val="053B5C"/>
              </a:solidFill>
              <a:latin typeface="Open Sans"/>
              <a:ea typeface="Open Sans"/>
              <a:cs typeface="Open Sans"/>
              <a:sym typeface="Open Sans"/>
            </a:endParaRPr>
          </a:p>
        </p:txBody>
      </p:sp>
      <p:sp>
        <p:nvSpPr>
          <p:cNvPr id="980" name="Google Shape;980;p59"/>
          <p:cNvSpPr txBox="1"/>
          <p:nvPr/>
        </p:nvSpPr>
        <p:spPr>
          <a:xfrm>
            <a:off x="717526" y="3099477"/>
            <a:ext cx="1435500" cy="49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FFD173"/>
                </a:solidFill>
                <a:latin typeface="Oswald"/>
                <a:ea typeface="Oswald"/>
                <a:cs typeface="Oswald"/>
                <a:sym typeface="Oswald"/>
              </a:rPr>
              <a:t>VENUS</a:t>
            </a:r>
            <a:endParaRPr sz="1800">
              <a:solidFill>
                <a:srgbClr val="FFD173"/>
              </a:solidFill>
              <a:latin typeface="Oswald"/>
              <a:ea typeface="Oswald"/>
              <a:cs typeface="Oswald"/>
              <a:sym typeface="Oswald"/>
            </a:endParaRPr>
          </a:p>
        </p:txBody>
      </p:sp>
      <p:sp>
        <p:nvSpPr>
          <p:cNvPr id="981" name="Google Shape;981;p59"/>
          <p:cNvSpPr txBox="1"/>
          <p:nvPr/>
        </p:nvSpPr>
        <p:spPr>
          <a:xfrm>
            <a:off x="717526" y="3502777"/>
            <a:ext cx="1435500" cy="93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053B5C"/>
                </a:solidFill>
                <a:latin typeface="Open Sans"/>
                <a:ea typeface="Open Sans"/>
                <a:cs typeface="Open Sans"/>
                <a:sym typeface="Open Sans"/>
              </a:rPr>
              <a:t>This planet is terribly hot in Solar System</a:t>
            </a:r>
            <a:endParaRPr>
              <a:solidFill>
                <a:srgbClr val="053B5C"/>
              </a:solidFill>
              <a:latin typeface="Open Sans"/>
              <a:ea typeface="Open Sans"/>
              <a:cs typeface="Open Sans"/>
              <a:sym typeface="Open Sans"/>
            </a:endParaRPr>
          </a:p>
        </p:txBody>
      </p:sp>
      <p:sp>
        <p:nvSpPr>
          <p:cNvPr id="982" name="Google Shape;982;p59"/>
          <p:cNvSpPr txBox="1"/>
          <p:nvPr/>
        </p:nvSpPr>
        <p:spPr>
          <a:xfrm>
            <a:off x="6990973" y="3099477"/>
            <a:ext cx="14355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439D8A"/>
                </a:solidFill>
                <a:latin typeface="Oswald"/>
                <a:ea typeface="Oswald"/>
                <a:cs typeface="Oswald"/>
                <a:sym typeface="Oswald"/>
              </a:rPr>
              <a:t>NEPTUNE</a:t>
            </a:r>
            <a:endParaRPr sz="1800">
              <a:solidFill>
                <a:srgbClr val="439D8A"/>
              </a:solidFill>
              <a:latin typeface="Oswald"/>
              <a:ea typeface="Oswald"/>
              <a:cs typeface="Oswald"/>
              <a:sym typeface="Oswald"/>
            </a:endParaRPr>
          </a:p>
        </p:txBody>
      </p:sp>
      <p:sp>
        <p:nvSpPr>
          <p:cNvPr id="983" name="Google Shape;983;p59"/>
          <p:cNvSpPr txBox="1"/>
          <p:nvPr/>
        </p:nvSpPr>
        <p:spPr>
          <a:xfrm>
            <a:off x="6990973" y="3502777"/>
            <a:ext cx="1435500" cy="9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053B5C"/>
                </a:solidFill>
                <a:latin typeface="Open Sans"/>
                <a:ea typeface="Open Sans"/>
                <a:cs typeface="Open Sans"/>
                <a:sym typeface="Open Sans"/>
              </a:rPr>
              <a:t>Neptune is the farthest planet from the Sun</a:t>
            </a:r>
            <a:endParaRPr>
              <a:solidFill>
                <a:srgbClr val="053B5C"/>
              </a:solidFill>
              <a:latin typeface="Open Sans"/>
              <a:ea typeface="Open Sans"/>
              <a:cs typeface="Open Sans"/>
              <a:sym typeface="Open Sans"/>
            </a:endParaRPr>
          </a:p>
        </p:txBody>
      </p:sp>
      <p:grpSp>
        <p:nvGrpSpPr>
          <p:cNvPr id="984" name="Google Shape;984;p59"/>
          <p:cNvGrpSpPr/>
          <p:nvPr/>
        </p:nvGrpSpPr>
        <p:grpSpPr>
          <a:xfrm flipH="1">
            <a:off x="1619739" y="1406708"/>
            <a:ext cx="446222" cy="77476"/>
            <a:chOff x="6146875" y="1767300"/>
            <a:chExt cx="331025" cy="57475"/>
          </a:xfrm>
        </p:grpSpPr>
        <p:sp>
          <p:nvSpPr>
            <p:cNvPr id="985" name="Google Shape;985;p5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9"/>
          <p:cNvGrpSpPr/>
          <p:nvPr/>
        </p:nvGrpSpPr>
        <p:grpSpPr>
          <a:xfrm flipH="1">
            <a:off x="1619739" y="3025108"/>
            <a:ext cx="446222" cy="77476"/>
            <a:chOff x="6146875" y="1767300"/>
            <a:chExt cx="331025" cy="57475"/>
          </a:xfrm>
        </p:grpSpPr>
        <p:sp>
          <p:nvSpPr>
            <p:cNvPr id="989" name="Google Shape;989;p5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9"/>
          <p:cNvGrpSpPr/>
          <p:nvPr/>
        </p:nvGrpSpPr>
        <p:grpSpPr>
          <a:xfrm flipH="1">
            <a:off x="7084289" y="1406708"/>
            <a:ext cx="446222" cy="77476"/>
            <a:chOff x="6146875" y="1767300"/>
            <a:chExt cx="331025" cy="57475"/>
          </a:xfrm>
        </p:grpSpPr>
        <p:sp>
          <p:nvSpPr>
            <p:cNvPr id="993" name="Google Shape;993;p5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9"/>
          <p:cNvGrpSpPr/>
          <p:nvPr/>
        </p:nvGrpSpPr>
        <p:grpSpPr>
          <a:xfrm flipH="1">
            <a:off x="7084289" y="3025108"/>
            <a:ext cx="446222" cy="77476"/>
            <a:chOff x="6146875" y="1767300"/>
            <a:chExt cx="331025" cy="57475"/>
          </a:xfrm>
        </p:grpSpPr>
        <p:sp>
          <p:nvSpPr>
            <p:cNvPr id="997" name="Google Shape;997;p5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9"/>
          <p:cNvGrpSpPr/>
          <p:nvPr/>
        </p:nvGrpSpPr>
        <p:grpSpPr>
          <a:xfrm>
            <a:off x="2242999" y="1494553"/>
            <a:ext cx="4658622" cy="2725917"/>
            <a:chOff x="1623877" y="1181221"/>
            <a:chExt cx="5896243" cy="3450091"/>
          </a:xfrm>
        </p:grpSpPr>
        <p:grpSp>
          <p:nvGrpSpPr>
            <p:cNvPr id="1001" name="Google Shape;1001;p59"/>
            <p:cNvGrpSpPr/>
            <p:nvPr/>
          </p:nvGrpSpPr>
          <p:grpSpPr>
            <a:xfrm>
              <a:off x="5191675" y="2629121"/>
              <a:ext cx="104003" cy="99604"/>
              <a:chOff x="4293400" y="2574725"/>
              <a:chExt cx="84425" cy="80100"/>
            </a:xfrm>
          </p:grpSpPr>
          <p:sp>
            <p:nvSpPr>
              <p:cNvPr id="1002" name="Google Shape;1002;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9FEAFF"/>
              </a:solidFill>
              <a:ln>
                <a:noFill/>
              </a:ln>
            </p:spPr>
          </p:sp>
          <p:sp>
            <p:nvSpPr>
              <p:cNvPr id="1003" name="Google Shape;1003;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59"/>
            <p:cNvGrpSpPr/>
            <p:nvPr/>
          </p:nvGrpSpPr>
          <p:grpSpPr>
            <a:xfrm>
              <a:off x="4830452" y="1246287"/>
              <a:ext cx="2361891" cy="1418678"/>
              <a:chOff x="4000175" y="1462675"/>
              <a:chExt cx="1917275" cy="1140875"/>
            </a:xfrm>
          </p:grpSpPr>
          <p:sp>
            <p:nvSpPr>
              <p:cNvPr id="1005" name="Google Shape;1005;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9FEAFF"/>
              </a:solidFill>
              <a:ln>
                <a:noFill/>
              </a:ln>
            </p:spPr>
          </p:sp>
          <p:grpSp>
            <p:nvGrpSpPr>
              <p:cNvPr id="1006" name="Google Shape;1006;p59"/>
              <p:cNvGrpSpPr/>
              <p:nvPr/>
            </p:nvGrpSpPr>
            <p:grpSpPr>
              <a:xfrm>
                <a:off x="4000175" y="1462675"/>
                <a:ext cx="1917275" cy="1140875"/>
                <a:chOff x="4000175" y="1462675"/>
                <a:chExt cx="1917275" cy="1140875"/>
              </a:xfrm>
            </p:grpSpPr>
            <p:sp>
              <p:nvSpPr>
                <p:cNvPr id="1007" name="Google Shape;1007;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9FEAFF"/>
                </a:solidFill>
                <a:ln>
                  <a:noFill/>
                </a:ln>
              </p:spPr>
            </p:sp>
            <p:sp>
              <p:nvSpPr>
                <p:cNvPr id="1008" name="Google Shape;1008;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3" name="Google Shape;1013;p59"/>
            <p:cNvGrpSpPr/>
            <p:nvPr/>
          </p:nvGrpSpPr>
          <p:grpSpPr>
            <a:xfrm>
              <a:off x="4781730" y="2645411"/>
              <a:ext cx="115860" cy="129479"/>
              <a:chOff x="3960625" y="2587825"/>
              <a:chExt cx="94050" cy="104125"/>
            </a:xfrm>
          </p:grpSpPr>
          <p:sp>
            <p:nvSpPr>
              <p:cNvPr id="1014" name="Google Shape;1014;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9FEAFF"/>
              </a:solidFill>
              <a:ln>
                <a:noFill/>
              </a:ln>
            </p:spPr>
          </p:sp>
          <p:sp>
            <p:nvSpPr>
              <p:cNvPr id="1015" name="Google Shape;1015;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59"/>
            <p:cNvGrpSpPr/>
            <p:nvPr/>
          </p:nvGrpSpPr>
          <p:grpSpPr>
            <a:xfrm>
              <a:off x="4541171" y="2537320"/>
              <a:ext cx="213858" cy="233685"/>
              <a:chOff x="3765350" y="2500900"/>
              <a:chExt cx="173600" cy="187925"/>
            </a:xfrm>
          </p:grpSpPr>
          <p:sp>
            <p:nvSpPr>
              <p:cNvPr id="1017" name="Google Shape;1017;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9FEAFF"/>
              </a:solidFill>
              <a:ln>
                <a:noFill/>
              </a:ln>
            </p:spPr>
          </p:sp>
          <p:sp>
            <p:nvSpPr>
              <p:cNvPr id="1018" name="Google Shape;1018;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59"/>
            <p:cNvGrpSpPr/>
            <p:nvPr/>
          </p:nvGrpSpPr>
          <p:grpSpPr>
            <a:xfrm>
              <a:off x="4522846" y="2513631"/>
              <a:ext cx="104865" cy="64413"/>
              <a:chOff x="3750475" y="2481850"/>
              <a:chExt cx="85125" cy="51800"/>
            </a:xfrm>
          </p:grpSpPr>
          <p:sp>
            <p:nvSpPr>
              <p:cNvPr id="1024" name="Google Shape;1024;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9FEAFF"/>
              </a:solidFill>
              <a:ln>
                <a:noFill/>
              </a:ln>
            </p:spPr>
          </p:sp>
        </p:grpSp>
        <p:grpSp>
          <p:nvGrpSpPr>
            <p:cNvPr id="1026" name="Google Shape;1026;p59"/>
            <p:cNvGrpSpPr/>
            <p:nvPr/>
          </p:nvGrpSpPr>
          <p:grpSpPr>
            <a:xfrm>
              <a:off x="4370953" y="2452202"/>
              <a:ext cx="212010" cy="210245"/>
              <a:chOff x="3627175" y="2432450"/>
              <a:chExt cx="172100" cy="169075"/>
            </a:xfrm>
          </p:grpSpPr>
          <p:sp>
            <p:nvSpPr>
              <p:cNvPr id="1027" name="Google Shape;1027;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053B5C"/>
              </a:solidFill>
              <a:ln>
                <a:noFill/>
              </a:ln>
            </p:spPr>
          </p:sp>
          <p:sp>
            <p:nvSpPr>
              <p:cNvPr id="1029" name="Google Shape;1029;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053B5C"/>
              </a:solidFill>
              <a:ln>
                <a:noFill/>
              </a:ln>
            </p:spPr>
          </p:sp>
        </p:grpSp>
        <p:grpSp>
          <p:nvGrpSpPr>
            <p:cNvPr id="1030" name="Google Shape;1030;p59"/>
            <p:cNvGrpSpPr/>
            <p:nvPr/>
          </p:nvGrpSpPr>
          <p:grpSpPr>
            <a:xfrm>
              <a:off x="4290092" y="2642458"/>
              <a:ext cx="75810" cy="123162"/>
              <a:chOff x="3561536" y="2585450"/>
              <a:chExt cx="61539" cy="99045"/>
            </a:xfrm>
          </p:grpSpPr>
          <p:sp>
            <p:nvSpPr>
              <p:cNvPr id="1031" name="Google Shape;1031;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1033" name="Google Shape;1033;p59"/>
            <p:cNvGrpSpPr/>
            <p:nvPr/>
          </p:nvGrpSpPr>
          <p:grpSpPr>
            <a:xfrm>
              <a:off x="4714838" y="1895176"/>
              <a:ext cx="192269" cy="326823"/>
              <a:chOff x="3906325" y="1984500"/>
              <a:chExt cx="156075" cy="262825"/>
            </a:xfrm>
          </p:grpSpPr>
          <p:sp>
            <p:nvSpPr>
              <p:cNvPr id="1034" name="Google Shape;1034;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AD199"/>
              </a:solidFill>
              <a:ln>
                <a:noFill/>
              </a:ln>
            </p:spPr>
          </p:sp>
          <p:sp>
            <p:nvSpPr>
              <p:cNvPr id="1035" name="Google Shape;1035;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9"/>
            <p:cNvGrpSpPr/>
            <p:nvPr/>
          </p:nvGrpSpPr>
          <p:grpSpPr>
            <a:xfrm>
              <a:off x="1623877" y="1463526"/>
              <a:ext cx="1726600" cy="1527329"/>
              <a:chOff x="1397225" y="1637375"/>
              <a:chExt cx="1401575" cy="1228250"/>
            </a:xfrm>
          </p:grpSpPr>
          <p:sp>
            <p:nvSpPr>
              <p:cNvPr id="1037" name="Google Shape;1037;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9FEAFF"/>
              </a:solidFill>
              <a:ln>
                <a:noFill/>
              </a:ln>
            </p:spPr>
          </p:sp>
          <p:grpSp>
            <p:nvGrpSpPr>
              <p:cNvPr id="1038" name="Google Shape;1038;p59"/>
              <p:cNvGrpSpPr/>
              <p:nvPr/>
            </p:nvGrpSpPr>
            <p:grpSpPr>
              <a:xfrm>
                <a:off x="1397225" y="1637375"/>
                <a:ext cx="1398775" cy="1228250"/>
                <a:chOff x="1397225" y="1637375"/>
                <a:chExt cx="1398775" cy="1228250"/>
              </a:xfrm>
            </p:grpSpPr>
            <p:sp>
              <p:nvSpPr>
                <p:cNvPr id="1039" name="Google Shape;1039;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 name="Google Shape;1041;p59"/>
            <p:cNvGrpSpPr/>
            <p:nvPr/>
          </p:nvGrpSpPr>
          <p:grpSpPr>
            <a:xfrm>
              <a:off x="3112598" y="3348020"/>
              <a:ext cx="731903" cy="766307"/>
              <a:chOff x="2605700" y="3152850"/>
              <a:chExt cx="594125" cy="616250"/>
            </a:xfrm>
          </p:grpSpPr>
          <p:sp>
            <p:nvSpPr>
              <p:cNvPr id="1042" name="Google Shape;1042;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053B5C"/>
              </a:solidFill>
              <a:ln>
                <a:noFill/>
              </a:ln>
            </p:spPr>
          </p:sp>
          <p:sp>
            <p:nvSpPr>
              <p:cNvPr id="1043" name="Google Shape;1043;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59"/>
            <p:cNvGrpSpPr/>
            <p:nvPr/>
          </p:nvGrpSpPr>
          <p:grpSpPr>
            <a:xfrm>
              <a:off x="3204590" y="3684946"/>
              <a:ext cx="225407" cy="946366"/>
              <a:chOff x="2680375" y="3423800"/>
              <a:chExt cx="182975" cy="761050"/>
            </a:xfrm>
          </p:grpSpPr>
          <p:sp>
            <p:nvSpPr>
              <p:cNvPr id="1045" name="Google Shape;1045;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9FEAFF"/>
              </a:solidFill>
              <a:ln>
                <a:noFill/>
              </a:ln>
            </p:spPr>
          </p:sp>
          <p:sp>
            <p:nvSpPr>
              <p:cNvPr id="1046" name="Google Shape;1046;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9"/>
            <p:cNvGrpSpPr/>
            <p:nvPr/>
          </p:nvGrpSpPr>
          <p:grpSpPr>
            <a:xfrm>
              <a:off x="4729220" y="3856673"/>
              <a:ext cx="291006" cy="257529"/>
              <a:chOff x="3918000" y="3561900"/>
              <a:chExt cx="236225" cy="207100"/>
            </a:xfrm>
          </p:grpSpPr>
          <p:sp>
            <p:nvSpPr>
              <p:cNvPr id="1048" name="Google Shape;1048;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9FEAFF"/>
              </a:solidFill>
              <a:ln>
                <a:noFill/>
              </a:ln>
            </p:spPr>
          </p:sp>
          <p:sp>
            <p:nvSpPr>
              <p:cNvPr id="1049" name="Google Shape;1049;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59"/>
            <p:cNvSpPr/>
            <p:nvPr/>
          </p:nvSpPr>
          <p:spPr>
            <a:xfrm>
              <a:off x="3273546" y="3120273"/>
              <a:ext cx="48352" cy="14984"/>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a:off x="3189776" y="3093599"/>
              <a:ext cx="68340" cy="45543"/>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p:nvPr/>
          </p:nvSpPr>
          <p:spPr>
            <a:xfrm>
              <a:off x="3573821" y="1232608"/>
              <a:ext cx="749457" cy="96859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59"/>
            <p:cNvGrpSpPr/>
            <p:nvPr/>
          </p:nvGrpSpPr>
          <p:grpSpPr>
            <a:xfrm>
              <a:off x="2271518" y="1181221"/>
              <a:ext cx="1543355" cy="1446035"/>
              <a:chOff x="1922950" y="1410350"/>
              <a:chExt cx="1252825" cy="1162875"/>
            </a:xfrm>
          </p:grpSpPr>
          <p:sp>
            <p:nvSpPr>
              <p:cNvPr id="1054" name="Google Shape;1054;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59"/>
            <p:cNvSpPr/>
            <p:nvPr/>
          </p:nvSpPr>
          <p:spPr>
            <a:xfrm>
              <a:off x="3077643" y="3120925"/>
              <a:ext cx="39975" cy="1629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9"/>
            <p:cNvSpPr/>
            <p:nvPr/>
          </p:nvSpPr>
          <p:spPr>
            <a:xfrm>
              <a:off x="3145305" y="3092947"/>
              <a:ext cx="50939" cy="36466"/>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9"/>
            <p:cNvSpPr/>
            <p:nvPr/>
          </p:nvSpPr>
          <p:spPr>
            <a:xfrm>
              <a:off x="2964862" y="3028533"/>
              <a:ext cx="189497" cy="6833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9"/>
            <p:cNvSpPr/>
            <p:nvPr/>
          </p:nvSpPr>
          <p:spPr>
            <a:xfrm>
              <a:off x="3476532" y="4505096"/>
              <a:ext cx="48352" cy="28010"/>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9"/>
            <p:cNvSpPr/>
            <p:nvPr/>
          </p:nvSpPr>
          <p:spPr>
            <a:xfrm>
              <a:off x="2990640" y="3285472"/>
              <a:ext cx="98644" cy="45574"/>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9"/>
            <p:cNvSpPr/>
            <p:nvPr/>
          </p:nvSpPr>
          <p:spPr>
            <a:xfrm>
              <a:off x="2938469" y="3257524"/>
              <a:ext cx="59932" cy="56610"/>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9"/>
            <p:cNvSpPr/>
            <p:nvPr/>
          </p:nvSpPr>
          <p:spPr>
            <a:xfrm>
              <a:off x="2906871" y="3183349"/>
              <a:ext cx="83153" cy="83283"/>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9"/>
            <p:cNvSpPr/>
            <p:nvPr/>
          </p:nvSpPr>
          <p:spPr>
            <a:xfrm>
              <a:off x="2879800" y="3166437"/>
              <a:ext cx="112811" cy="57263"/>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9"/>
            <p:cNvSpPr/>
            <p:nvPr/>
          </p:nvSpPr>
          <p:spPr>
            <a:xfrm>
              <a:off x="2864339" y="3197680"/>
              <a:ext cx="44502" cy="26020"/>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9"/>
            <p:cNvSpPr/>
            <p:nvPr/>
          </p:nvSpPr>
          <p:spPr>
            <a:xfrm>
              <a:off x="2884327" y="3124158"/>
              <a:ext cx="20634" cy="45574"/>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p:nvPr/>
          </p:nvSpPr>
          <p:spPr>
            <a:xfrm>
              <a:off x="2828275" y="3134573"/>
              <a:ext cx="73483" cy="78092"/>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2428093" y="2816485"/>
              <a:ext cx="507820" cy="379920"/>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3495842" y="3358993"/>
              <a:ext cx="50292" cy="72869"/>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9"/>
            <p:cNvSpPr/>
            <p:nvPr/>
          </p:nvSpPr>
          <p:spPr>
            <a:xfrm>
              <a:off x="3433354" y="3351812"/>
              <a:ext cx="71543" cy="7874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9"/>
            <p:cNvSpPr/>
            <p:nvPr/>
          </p:nvSpPr>
          <p:spPr>
            <a:xfrm>
              <a:off x="3372775" y="3306953"/>
              <a:ext cx="89590" cy="135977"/>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a:off x="3163352" y="3238001"/>
              <a:ext cx="236525" cy="21469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9"/>
            <p:cNvSpPr/>
            <p:nvPr/>
          </p:nvSpPr>
          <p:spPr>
            <a:xfrm>
              <a:off x="3058302" y="3233431"/>
              <a:ext cx="213981" cy="307704"/>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9"/>
            <p:cNvSpPr/>
            <p:nvPr/>
          </p:nvSpPr>
          <p:spPr>
            <a:xfrm>
              <a:off x="3021591" y="3437676"/>
              <a:ext cx="105697" cy="117138"/>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9"/>
            <p:cNvSpPr/>
            <p:nvPr/>
          </p:nvSpPr>
          <p:spPr>
            <a:xfrm>
              <a:off x="3015770" y="3464349"/>
              <a:ext cx="229441" cy="341527"/>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9"/>
            <p:cNvSpPr/>
            <p:nvPr/>
          </p:nvSpPr>
          <p:spPr>
            <a:xfrm>
              <a:off x="3229074" y="3641921"/>
              <a:ext cx="221711" cy="24981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9"/>
            <p:cNvSpPr/>
            <p:nvPr/>
          </p:nvSpPr>
          <p:spPr>
            <a:xfrm>
              <a:off x="3363105" y="3818871"/>
              <a:ext cx="152109" cy="161997"/>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9"/>
            <p:cNvSpPr/>
            <p:nvPr/>
          </p:nvSpPr>
          <p:spPr>
            <a:xfrm>
              <a:off x="3455898" y="4028960"/>
              <a:ext cx="90237" cy="103459"/>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59"/>
            <p:cNvGrpSpPr/>
            <p:nvPr/>
          </p:nvGrpSpPr>
          <p:grpSpPr>
            <a:xfrm>
              <a:off x="3243241" y="3869606"/>
              <a:ext cx="284230" cy="744141"/>
              <a:chOff x="2711750" y="3572300"/>
              <a:chExt cx="230725" cy="598425"/>
            </a:xfrm>
          </p:grpSpPr>
          <p:sp>
            <p:nvSpPr>
              <p:cNvPr id="1093" name="Google Shape;1093;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59"/>
            <p:cNvSpPr/>
            <p:nvPr/>
          </p:nvSpPr>
          <p:spPr>
            <a:xfrm>
              <a:off x="6559947" y="2968037"/>
              <a:ext cx="32245" cy="76164"/>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59"/>
            <p:cNvGrpSpPr/>
            <p:nvPr/>
          </p:nvGrpSpPr>
          <p:grpSpPr>
            <a:xfrm>
              <a:off x="4561035" y="1447920"/>
              <a:ext cx="188850" cy="206887"/>
              <a:chOff x="3781475" y="1624825"/>
              <a:chExt cx="153300" cy="166375"/>
            </a:xfrm>
          </p:grpSpPr>
          <p:sp>
            <p:nvSpPr>
              <p:cNvPr id="1097" name="Google Shape;1097;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59"/>
            <p:cNvSpPr/>
            <p:nvPr/>
          </p:nvSpPr>
          <p:spPr>
            <a:xfrm>
              <a:off x="6692068" y="2457425"/>
              <a:ext cx="215890" cy="381879"/>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9"/>
            <p:cNvSpPr/>
            <p:nvPr/>
          </p:nvSpPr>
          <p:spPr>
            <a:xfrm>
              <a:off x="6604418" y="2657131"/>
              <a:ext cx="74130" cy="104112"/>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9"/>
            <p:cNvSpPr/>
            <p:nvPr/>
          </p:nvSpPr>
          <p:spPr>
            <a:xfrm>
              <a:off x="6568324" y="2537444"/>
              <a:ext cx="84447" cy="146391"/>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p:nvPr/>
          </p:nvSpPr>
          <p:spPr>
            <a:xfrm>
              <a:off x="5883972" y="2347499"/>
              <a:ext cx="547764" cy="260886"/>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a:off x="6961423" y="3515737"/>
              <a:ext cx="174006" cy="150308"/>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6571557" y="3109858"/>
              <a:ext cx="141792" cy="24981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p:nvPr/>
          </p:nvSpPr>
          <p:spPr>
            <a:xfrm>
              <a:off x="6644363" y="3625009"/>
              <a:ext cx="68986" cy="36466"/>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59"/>
            <p:cNvGrpSpPr/>
            <p:nvPr/>
          </p:nvGrpSpPr>
          <p:grpSpPr>
            <a:xfrm>
              <a:off x="6146244" y="3358993"/>
              <a:ext cx="819060" cy="277114"/>
              <a:chOff x="5068275" y="3161675"/>
              <a:chExt cx="664875" cy="222850"/>
            </a:xfrm>
          </p:grpSpPr>
          <p:sp>
            <p:nvSpPr>
              <p:cNvPr id="1109" name="Google Shape;1109;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59"/>
            <p:cNvSpPr/>
            <p:nvPr/>
          </p:nvSpPr>
          <p:spPr>
            <a:xfrm>
              <a:off x="6233894" y="3339471"/>
              <a:ext cx="77363" cy="102154"/>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6405928" y="3335553"/>
              <a:ext cx="168863" cy="115179"/>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6248061" y="3018150"/>
              <a:ext cx="146966" cy="28687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9"/>
            <p:cNvSpPr/>
            <p:nvPr/>
          </p:nvSpPr>
          <p:spPr>
            <a:xfrm>
              <a:off x="6267401" y="3189225"/>
              <a:ext cx="93470" cy="81325"/>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6214553" y="3037642"/>
              <a:ext cx="144379" cy="168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6172021" y="3076688"/>
              <a:ext cx="150169" cy="282337"/>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6074085" y="2922525"/>
              <a:ext cx="157899" cy="358439"/>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5990316" y="2955042"/>
              <a:ext cx="91530" cy="119065"/>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9"/>
            <p:cNvSpPr/>
            <p:nvPr/>
          </p:nvSpPr>
          <p:spPr>
            <a:xfrm>
              <a:off x="4568118" y="2279853"/>
              <a:ext cx="68340" cy="84589"/>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9"/>
            <p:cNvSpPr/>
            <p:nvPr/>
          </p:nvSpPr>
          <p:spPr>
            <a:xfrm>
              <a:off x="4514007" y="1862255"/>
              <a:ext cx="357651" cy="419588"/>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p:nvPr/>
          </p:nvSpPr>
          <p:spPr>
            <a:xfrm>
              <a:off x="4612590" y="1941621"/>
              <a:ext cx="177240" cy="403982"/>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9"/>
            <p:cNvSpPr/>
            <p:nvPr/>
          </p:nvSpPr>
          <p:spPr>
            <a:xfrm>
              <a:off x="4800763" y="2226538"/>
              <a:ext cx="70896" cy="65066"/>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9"/>
            <p:cNvSpPr/>
            <p:nvPr/>
          </p:nvSpPr>
          <p:spPr>
            <a:xfrm>
              <a:off x="4767902" y="2273356"/>
              <a:ext cx="112780" cy="61833"/>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9"/>
            <p:cNvSpPr/>
            <p:nvPr/>
          </p:nvSpPr>
          <p:spPr>
            <a:xfrm>
              <a:off x="4771752" y="2315635"/>
              <a:ext cx="87680" cy="65066"/>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9"/>
            <p:cNvSpPr/>
            <p:nvPr/>
          </p:nvSpPr>
          <p:spPr>
            <a:xfrm>
              <a:off x="4813636" y="2320205"/>
              <a:ext cx="148906" cy="116454"/>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9"/>
            <p:cNvSpPr/>
            <p:nvPr/>
          </p:nvSpPr>
          <p:spPr>
            <a:xfrm>
              <a:off x="4711173" y="2509465"/>
              <a:ext cx="102494" cy="67025"/>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9"/>
            <p:cNvSpPr/>
            <p:nvPr/>
          </p:nvSpPr>
          <p:spPr>
            <a:xfrm>
              <a:off x="4719550" y="2489973"/>
              <a:ext cx="88327" cy="39046"/>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9"/>
            <p:cNvSpPr/>
            <p:nvPr/>
          </p:nvSpPr>
          <p:spPr>
            <a:xfrm>
              <a:off x="4765962" y="2642831"/>
              <a:ext cx="33538" cy="65066"/>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9"/>
            <p:cNvSpPr/>
            <p:nvPr/>
          </p:nvSpPr>
          <p:spPr>
            <a:xfrm>
              <a:off x="4749855" y="2618769"/>
              <a:ext cx="32245" cy="41004"/>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9"/>
            <p:cNvSpPr/>
            <p:nvPr/>
          </p:nvSpPr>
          <p:spPr>
            <a:xfrm>
              <a:off x="4701533" y="2584293"/>
              <a:ext cx="67046" cy="59222"/>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9"/>
            <p:cNvSpPr/>
            <p:nvPr/>
          </p:nvSpPr>
          <p:spPr>
            <a:xfrm>
              <a:off x="4664792" y="2549817"/>
              <a:ext cx="52233" cy="33201"/>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9"/>
            <p:cNvSpPr/>
            <p:nvPr/>
          </p:nvSpPr>
          <p:spPr>
            <a:xfrm>
              <a:off x="4597776" y="2499704"/>
              <a:ext cx="123098" cy="59875"/>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9"/>
            <p:cNvSpPr/>
            <p:nvPr/>
          </p:nvSpPr>
          <p:spPr>
            <a:xfrm>
              <a:off x="4667379" y="2356608"/>
              <a:ext cx="163042" cy="138588"/>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9"/>
            <p:cNvSpPr/>
            <p:nvPr/>
          </p:nvSpPr>
          <p:spPr>
            <a:xfrm>
              <a:off x="4635134" y="2452233"/>
              <a:ext cx="130212" cy="57263"/>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4533964" y="2357261"/>
              <a:ext cx="148259" cy="17890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4494666" y="2396307"/>
              <a:ext cx="63812" cy="58569"/>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4488877" y="2444430"/>
              <a:ext cx="50292" cy="4361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4532701" y="2473715"/>
              <a:ext cx="12257" cy="17564"/>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p:nvPr/>
          </p:nvSpPr>
          <p:spPr>
            <a:xfrm>
              <a:off x="4278807" y="2345572"/>
              <a:ext cx="71543" cy="95625"/>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59"/>
            <p:cNvGrpSpPr/>
            <p:nvPr/>
          </p:nvGrpSpPr>
          <p:grpSpPr>
            <a:xfrm>
              <a:off x="4320691" y="2264247"/>
              <a:ext cx="154018" cy="217954"/>
              <a:chOff x="3586375" y="2281300"/>
              <a:chExt cx="125025" cy="175275"/>
            </a:xfrm>
          </p:grpSpPr>
          <p:sp>
            <p:nvSpPr>
              <p:cNvPr id="1143" name="Google Shape;1143;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59"/>
            <p:cNvSpPr/>
            <p:nvPr/>
          </p:nvSpPr>
          <p:spPr>
            <a:xfrm>
              <a:off x="5200915" y="3679008"/>
              <a:ext cx="135355" cy="255664"/>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59"/>
            <p:cNvGrpSpPr/>
            <p:nvPr/>
          </p:nvGrpSpPr>
          <p:grpSpPr>
            <a:xfrm>
              <a:off x="6430443" y="3670552"/>
              <a:ext cx="710129" cy="766276"/>
              <a:chOff x="5298975" y="3412225"/>
              <a:chExt cx="576450" cy="616225"/>
            </a:xfrm>
          </p:grpSpPr>
          <p:sp>
            <p:nvSpPr>
              <p:cNvPr id="1147" name="Google Shape;1147;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59"/>
            <p:cNvGrpSpPr/>
            <p:nvPr/>
          </p:nvGrpSpPr>
          <p:grpSpPr>
            <a:xfrm>
              <a:off x="7235274" y="4217599"/>
              <a:ext cx="284846" cy="357133"/>
              <a:chOff x="5952300" y="3852150"/>
              <a:chExt cx="231225" cy="287200"/>
            </a:xfrm>
          </p:grpSpPr>
          <p:sp>
            <p:nvSpPr>
              <p:cNvPr id="1150" name="Google Shape;1150;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9"/>
            <p:cNvSpPr/>
            <p:nvPr/>
          </p:nvSpPr>
          <p:spPr>
            <a:xfrm>
              <a:off x="4090634" y="2024873"/>
              <a:ext cx="156605" cy="96309"/>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9"/>
            <p:cNvSpPr/>
            <p:nvPr/>
          </p:nvSpPr>
          <p:spPr>
            <a:xfrm>
              <a:off x="5590134" y="2256444"/>
              <a:ext cx="1091001" cy="822233"/>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9"/>
            <p:cNvSpPr/>
            <p:nvPr/>
          </p:nvSpPr>
          <p:spPr>
            <a:xfrm>
              <a:off x="6248061" y="3037642"/>
              <a:ext cx="1971" cy="2642"/>
            </a:xfrm>
            <a:custGeom>
              <a:rect b="b" l="l" r="r" t="t"/>
              <a:pathLst>
                <a:path extrusionOk="0" h="85" w="64">
                  <a:moveTo>
                    <a:pt x="63" y="85"/>
                  </a:moveTo>
                  <a:lnTo>
                    <a:pt x="1" y="1"/>
                  </a:lnTo>
                  <a:lnTo>
                    <a:pt x="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9"/>
            <p:cNvSpPr/>
            <p:nvPr/>
          </p:nvSpPr>
          <p:spPr>
            <a:xfrm>
              <a:off x="6227457" y="3056512"/>
              <a:ext cx="3234" cy="3295"/>
            </a:xfrm>
            <a:custGeom>
              <a:rect b="b" l="l" r="r" t="t"/>
              <a:pathLst>
                <a:path extrusionOk="0" h="106" w="105">
                  <a:moveTo>
                    <a:pt x="0" y="105"/>
                  </a:moveTo>
                  <a:lnTo>
                    <a:pt x="105" y="1"/>
                  </a:lnTo>
                  <a:lnTo>
                    <a:pt x="105"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9"/>
            <p:cNvSpPr/>
            <p:nvPr/>
          </p:nvSpPr>
          <p:spPr>
            <a:xfrm>
              <a:off x="5579816" y="2735845"/>
              <a:ext cx="6498" cy="1990"/>
            </a:xfrm>
            <a:custGeom>
              <a:rect b="b" l="l" r="r" t="t"/>
              <a:pathLst>
                <a:path extrusionOk="0" h="64" w="211">
                  <a:moveTo>
                    <a:pt x="210" y="0"/>
                  </a:moveTo>
                  <a:lnTo>
                    <a:pt x="1" y="63"/>
                  </a:lnTo>
                  <a:lnTo>
                    <a:pt x="22" y="63"/>
                  </a:lnTo>
                  <a:lnTo>
                    <a:pt x="21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9"/>
            <p:cNvSpPr/>
            <p:nvPr/>
          </p:nvSpPr>
          <p:spPr>
            <a:xfrm>
              <a:off x="5202855" y="2300029"/>
              <a:ext cx="674712" cy="3577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9"/>
            <p:cNvSpPr/>
            <p:nvPr/>
          </p:nvSpPr>
          <p:spPr>
            <a:xfrm>
              <a:off x="5376214" y="2562159"/>
              <a:ext cx="285493" cy="179561"/>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9"/>
            <p:cNvSpPr/>
            <p:nvPr/>
          </p:nvSpPr>
          <p:spPr>
            <a:xfrm>
              <a:off x="5325306" y="2624613"/>
              <a:ext cx="255188" cy="161997"/>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 name="Google Shape;1160;p59"/>
            <p:cNvGrpSpPr/>
            <p:nvPr/>
          </p:nvGrpSpPr>
          <p:grpSpPr>
            <a:xfrm>
              <a:off x="5867865" y="3282238"/>
              <a:ext cx="38712" cy="74175"/>
              <a:chOff x="4842300" y="3099950"/>
              <a:chExt cx="31425" cy="59650"/>
            </a:xfrm>
          </p:grpSpPr>
          <p:sp>
            <p:nvSpPr>
              <p:cNvPr id="1161" name="Google Shape;1161;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59"/>
            <p:cNvSpPr/>
            <p:nvPr/>
          </p:nvSpPr>
          <p:spPr>
            <a:xfrm>
              <a:off x="5647478" y="2823636"/>
              <a:ext cx="499443" cy="492457"/>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9"/>
            <p:cNvSpPr/>
            <p:nvPr/>
          </p:nvSpPr>
          <p:spPr>
            <a:xfrm>
              <a:off x="5843381" y="2882204"/>
              <a:ext cx="146966" cy="79366"/>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9"/>
            <p:cNvSpPr/>
            <p:nvPr/>
          </p:nvSpPr>
          <p:spPr>
            <a:xfrm>
              <a:off x="5505071" y="2748839"/>
              <a:ext cx="246842" cy="274534"/>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9"/>
            <p:cNvSpPr/>
            <p:nvPr/>
          </p:nvSpPr>
          <p:spPr>
            <a:xfrm>
              <a:off x="5487023" y="2711130"/>
              <a:ext cx="235878" cy="19840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9"/>
            <p:cNvSpPr/>
            <p:nvPr/>
          </p:nvSpPr>
          <p:spPr>
            <a:xfrm>
              <a:off x="4803319" y="2413218"/>
              <a:ext cx="292607" cy="18410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9"/>
            <p:cNvSpPr/>
            <p:nvPr/>
          </p:nvSpPr>
          <p:spPr>
            <a:xfrm>
              <a:off x="4875508" y="2504274"/>
              <a:ext cx="61256" cy="68983"/>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9"/>
            <p:cNvSpPr/>
            <p:nvPr/>
          </p:nvSpPr>
          <p:spPr>
            <a:xfrm>
              <a:off x="4777572" y="2515994"/>
              <a:ext cx="157252" cy="10150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9"/>
            <p:cNvSpPr/>
            <p:nvPr/>
          </p:nvSpPr>
          <p:spPr>
            <a:xfrm>
              <a:off x="4816870" y="2605090"/>
              <a:ext cx="103141" cy="65719"/>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59"/>
            <p:cNvGrpSpPr/>
            <p:nvPr/>
          </p:nvGrpSpPr>
          <p:grpSpPr>
            <a:xfrm>
              <a:off x="4666085" y="2561506"/>
              <a:ext cx="96673" cy="75480"/>
              <a:chOff x="3866750" y="2520350"/>
              <a:chExt cx="78475" cy="60700"/>
            </a:xfrm>
          </p:grpSpPr>
          <p:sp>
            <p:nvSpPr>
              <p:cNvPr id="1174" name="Google Shape;1174;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59"/>
            <p:cNvSpPr/>
            <p:nvPr/>
          </p:nvSpPr>
          <p:spPr>
            <a:xfrm>
              <a:off x="4583579" y="2633069"/>
              <a:ext cx="18078" cy="36466"/>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9"/>
            <p:cNvSpPr/>
            <p:nvPr/>
          </p:nvSpPr>
          <p:spPr>
            <a:xfrm>
              <a:off x="4297470" y="2616810"/>
              <a:ext cx="197874" cy="167189"/>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5197712" y="2696146"/>
              <a:ext cx="30951" cy="24777"/>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p:nvPr/>
          </p:nvSpPr>
          <p:spPr>
            <a:xfrm>
              <a:off x="5189982" y="2699410"/>
              <a:ext cx="363472" cy="295331"/>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9"/>
            <p:cNvSpPr/>
            <p:nvPr/>
          </p:nvSpPr>
          <p:spPr>
            <a:xfrm>
              <a:off x="5171934" y="2663628"/>
              <a:ext cx="63812" cy="54683"/>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9"/>
            <p:cNvSpPr/>
            <p:nvPr/>
          </p:nvSpPr>
          <p:spPr>
            <a:xfrm>
              <a:off x="4885179" y="2650634"/>
              <a:ext cx="320941" cy="133365"/>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4881298" y="2651287"/>
              <a:ext cx="48999" cy="4361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5115205" y="2752103"/>
              <a:ext cx="172096" cy="167189"/>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5255703" y="2898463"/>
              <a:ext cx="30951" cy="31896"/>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4997928" y="2790465"/>
              <a:ext cx="40006" cy="22818"/>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5057214" y="2756642"/>
              <a:ext cx="110871" cy="99573"/>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9"/>
            <p:cNvSpPr/>
            <p:nvPr/>
          </p:nvSpPr>
          <p:spPr>
            <a:xfrm>
              <a:off x="5034670" y="2836661"/>
              <a:ext cx="27102" cy="79397"/>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5058507" y="2836661"/>
              <a:ext cx="7114" cy="1629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5050777" y="2854226"/>
              <a:ext cx="9701" cy="22787"/>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5050777" y="2811947"/>
              <a:ext cx="23221" cy="29284"/>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5052070" y="2834703"/>
              <a:ext cx="71543" cy="89159"/>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5050777" y="2858112"/>
              <a:ext cx="368615" cy="313580"/>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5334945" y="2974565"/>
              <a:ext cx="13582" cy="29937"/>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a:off x="5349143" y="2976524"/>
              <a:ext cx="85093" cy="67677"/>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p:nvPr/>
          </p:nvSpPr>
          <p:spPr>
            <a:xfrm>
              <a:off x="5365250" y="2991477"/>
              <a:ext cx="133415" cy="165883"/>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5425829" y="2968037"/>
              <a:ext cx="7114" cy="1632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5200268" y="3107900"/>
              <a:ext cx="189497" cy="124257"/>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9"/>
            <p:cNvSpPr/>
            <p:nvPr/>
          </p:nvSpPr>
          <p:spPr>
            <a:xfrm>
              <a:off x="4874215" y="2871137"/>
              <a:ext cx="222358" cy="18867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4834917" y="3057818"/>
              <a:ext cx="293870" cy="340222"/>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5035317" y="3189846"/>
              <a:ext cx="270679" cy="20754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5093308" y="3131961"/>
              <a:ext cx="119248" cy="106723"/>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5189982" y="3231504"/>
              <a:ext cx="27071" cy="32549"/>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5178371" y="3244498"/>
              <a:ext cx="182383" cy="243944"/>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p:cNvSpPr/>
            <p:nvPr/>
          </p:nvSpPr>
          <p:spPr>
            <a:xfrm>
              <a:off x="5046280" y="3361574"/>
              <a:ext cx="149522" cy="182826"/>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9"/>
            <p:cNvSpPr/>
            <p:nvPr/>
          </p:nvSpPr>
          <p:spPr>
            <a:xfrm>
              <a:off x="5008892" y="3479955"/>
              <a:ext cx="13551" cy="31"/>
            </a:xfrm>
            <a:custGeom>
              <a:rect b="b" l="l" r="r" t="t"/>
              <a:pathLst>
                <a:path extrusionOk="0" h="1" w="440">
                  <a:moveTo>
                    <a:pt x="1" y="1"/>
                  </a:moveTo>
                  <a:lnTo>
                    <a:pt x="210" y="1"/>
                  </a:lnTo>
                  <a:lnTo>
                    <a:pt x="440" y="1"/>
                  </a:lnTo>
                  <a:lnTo>
                    <a:pt x="2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4972151" y="3384361"/>
              <a:ext cx="103141" cy="102806"/>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4704736" y="3259451"/>
              <a:ext cx="232028" cy="15811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4610003" y="2844464"/>
              <a:ext cx="275206" cy="258275"/>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9"/>
            <p:cNvSpPr/>
            <p:nvPr/>
          </p:nvSpPr>
          <p:spPr>
            <a:xfrm>
              <a:off x="4575202" y="2759906"/>
              <a:ext cx="70280" cy="138588"/>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4298764" y="2764445"/>
              <a:ext cx="357035" cy="348677"/>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4227898" y="2787885"/>
              <a:ext cx="206220" cy="164577"/>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4153769" y="2951778"/>
              <a:ext cx="146319" cy="118412"/>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4153153" y="2957001"/>
              <a:ext cx="210101" cy="233529"/>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4236922" y="3001239"/>
              <a:ext cx="289989" cy="27127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4359342" y="3184002"/>
              <a:ext cx="134062" cy="9826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4143483" y="3155370"/>
              <a:ext cx="114721" cy="8462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4156356" y="3228239"/>
              <a:ext cx="54820" cy="33201"/>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59"/>
            <p:cNvGrpSpPr/>
            <p:nvPr/>
          </p:nvGrpSpPr>
          <p:grpSpPr>
            <a:xfrm>
              <a:off x="4153153" y="3205483"/>
              <a:ext cx="163689" cy="123604"/>
              <a:chOff x="3450375" y="3038225"/>
              <a:chExt cx="132875" cy="99400"/>
            </a:xfrm>
          </p:grpSpPr>
          <p:sp>
            <p:nvSpPr>
              <p:cNvPr id="1221" name="Google Shape;1221;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59"/>
            <p:cNvSpPr/>
            <p:nvPr/>
          </p:nvSpPr>
          <p:spPr>
            <a:xfrm>
              <a:off x="4218228" y="3277016"/>
              <a:ext cx="49646" cy="59875"/>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4250442" y="3304342"/>
              <a:ext cx="72189" cy="78092"/>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p:nvPr/>
          </p:nvSpPr>
          <p:spPr>
            <a:xfrm>
              <a:off x="4300704" y="3265980"/>
              <a:ext cx="110224" cy="117107"/>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4395437" y="3256218"/>
              <a:ext cx="75423" cy="119065"/>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4448285" y="3256218"/>
              <a:ext cx="36095" cy="96931"/>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4467595" y="3231504"/>
              <a:ext cx="55466" cy="117107"/>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4684779" y="3029839"/>
              <a:ext cx="185586" cy="297943"/>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p:nvPr/>
          </p:nvSpPr>
          <p:spPr>
            <a:xfrm>
              <a:off x="4662205" y="3222395"/>
              <a:ext cx="5821" cy="3264"/>
            </a:xfrm>
            <a:custGeom>
              <a:rect b="b" l="l" r="r" t="t"/>
              <a:pathLst>
                <a:path extrusionOk="0" h="105" w="189">
                  <a:moveTo>
                    <a:pt x="189" y="0"/>
                  </a:moveTo>
                  <a:lnTo>
                    <a:pt x="1" y="42"/>
                  </a:lnTo>
                  <a:lnTo>
                    <a:pt x="63" y="105"/>
                  </a:lnTo>
                  <a:lnTo>
                    <a:pt x="168" y="84"/>
                  </a:lnTo>
                  <a:lnTo>
                    <a:pt x="189"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9"/>
            <p:cNvSpPr/>
            <p:nvPr/>
          </p:nvSpPr>
          <p:spPr>
            <a:xfrm>
              <a:off x="4455369" y="3033756"/>
              <a:ext cx="271326" cy="21273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p:nvPr/>
          </p:nvSpPr>
          <p:spPr>
            <a:xfrm>
              <a:off x="4501103" y="3209369"/>
              <a:ext cx="203664" cy="176297"/>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9"/>
            <p:cNvSpPr/>
            <p:nvPr/>
          </p:nvSpPr>
          <p:spPr>
            <a:xfrm>
              <a:off x="4600363" y="3224975"/>
              <a:ext cx="135324" cy="204929"/>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9"/>
            <p:cNvSpPr/>
            <p:nvPr/>
          </p:nvSpPr>
          <p:spPr>
            <a:xfrm>
              <a:off x="4600979" y="3421417"/>
              <a:ext cx="101847" cy="11126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9"/>
            <p:cNvSpPr/>
            <p:nvPr/>
          </p:nvSpPr>
          <p:spPr>
            <a:xfrm>
              <a:off x="4610650" y="3423376"/>
              <a:ext cx="36125" cy="2344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9"/>
            <p:cNvSpPr/>
            <p:nvPr/>
          </p:nvSpPr>
          <p:spPr>
            <a:xfrm>
              <a:off x="4643511" y="3392817"/>
              <a:ext cx="136649" cy="161344"/>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9"/>
            <p:cNvSpPr/>
            <p:nvPr/>
          </p:nvSpPr>
          <p:spPr>
            <a:xfrm>
              <a:off x="4658355" y="3541104"/>
              <a:ext cx="19341" cy="26704"/>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9"/>
            <p:cNvSpPr/>
            <p:nvPr/>
          </p:nvSpPr>
          <p:spPr>
            <a:xfrm>
              <a:off x="4967654" y="3478680"/>
              <a:ext cx="199137" cy="204898"/>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9"/>
            <p:cNvSpPr/>
            <p:nvPr/>
          </p:nvSpPr>
          <p:spPr>
            <a:xfrm>
              <a:off x="4961865" y="3482566"/>
              <a:ext cx="36095" cy="29968"/>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9"/>
            <p:cNvSpPr/>
            <p:nvPr/>
          </p:nvSpPr>
          <p:spPr>
            <a:xfrm>
              <a:off x="4961865" y="3500131"/>
              <a:ext cx="35448" cy="4361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9"/>
            <p:cNvSpPr/>
            <p:nvPr/>
          </p:nvSpPr>
          <p:spPr>
            <a:xfrm>
              <a:off x="4660911" y="3365491"/>
              <a:ext cx="339635" cy="339569"/>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9"/>
            <p:cNvSpPr/>
            <p:nvPr/>
          </p:nvSpPr>
          <p:spPr>
            <a:xfrm>
              <a:off x="5026293" y="3631538"/>
              <a:ext cx="56729" cy="144433"/>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4831683" y="3610056"/>
              <a:ext cx="210101" cy="180867"/>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4648685" y="3568430"/>
              <a:ext cx="222974" cy="2224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p:nvPr/>
          </p:nvSpPr>
          <p:spPr>
            <a:xfrm>
              <a:off x="4887735" y="3745349"/>
              <a:ext cx="139235" cy="128174"/>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4791739" y="3785048"/>
              <a:ext cx="166922" cy="168494"/>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4649331" y="3769411"/>
              <a:ext cx="238434" cy="226410"/>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p:nvPr/>
          </p:nvSpPr>
          <p:spPr>
            <a:xfrm>
              <a:off x="4981821" y="3652335"/>
              <a:ext cx="185617" cy="30186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9"/>
            <p:cNvSpPr/>
            <p:nvPr/>
          </p:nvSpPr>
          <p:spPr>
            <a:xfrm>
              <a:off x="4978618" y="3932029"/>
              <a:ext cx="25808" cy="29316"/>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9"/>
            <p:cNvSpPr/>
            <p:nvPr/>
          </p:nvSpPr>
          <p:spPr>
            <a:xfrm>
              <a:off x="4909663" y="3989914"/>
              <a:ext cx="41269" cy="39077"/>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9"/>
            <p:cNvSpPr/>
            <p:nvPr/>
          </p:nvSpPr>
          <p:spPr>
            <a:xfrm>
              <a:off x="5689363" y="2735192"/>
              <a:ext cx="129565" cy="10799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5689363" y="2735192"/>
              <a:ext cx="129565" cy="10799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5141630" y="2644136"/>
              <a:ext cx="87034" cy="24746"/>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5198359" y="2664281"/>
              <a:ext cx="3234" cy="3295"/>
            </a:xfrm>
            <a:custGeom>
              <a:rect b="b" l="l" r="r" t="t"/>
              <a:pathLst>
                <a:path extrusionOk="0" fill="none" h="106" w="105">
                  <a:moveTo>
                    <a:pt x="105" y="105"/>
                  </a:moveTo>
                  <a:lnTo>
                    <a:pt x="0" y="1"/>
                  </a:lnTo>
                </a:path>
              </a:pathLst>
            </a:custGeom>
            <a:solidFill>
              <a:srgbClr val="9FEAFF"/>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5999340" y="2923178"/>
              <a:ext cx="54789" cy="32549"/>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4789799" y="2648022"/>
              <a:ext cx="43209" cy="37118"/>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4754351" y="2564770"/>
              <a:ext cx="72220" cy="95656"/>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1" name="Shape 1261"/>
        <p:cNvGrpSpPr/>
        <p:nvPr/>
      </p:nvGrpSpPr>
      <p:grpSpPr>
        <a:xfrm>
          <a:off x="0" y="0"/>
          <a:ext cx="0" cy="0"/>
          <a:chOff x="0" y="0"/>
          <a:chExt cx="0" cy="0"/>
        </a:xfrm>
      </p:grpSpPr>
      <p:sp>
        <p:nvSpPr>
          <p:cNvPr id="1262" name="Google Shape;1262;p60"/>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a:t>
            </a:r>
            <a:endParaRPr/>
          </a:p>
        </p:txBody>
      </p:sp>
      <p:cxnSp>
        <p:nvCxnSpPr>
          <p:cNvPr id="1263" name="Google Shape;1263;p60"/>
          <p:cNvCxnSpPr>
            <a:stCxn id="1264" idx="2"/>
            <a:endCxn id="1265" idx="6"/>
          </p:cNvCxnSpPr>
          <p:nvPr/>
        </p:nvCxnSpPr>
        <p:spPr>
          <a:xfrm>
            <a:off x="5322060" y="1827077"/>
            <a:ext cx="2614500" cy="0"/>
          </a:xfrm>
          <a:prstGeom prst="straightConnector1">
            <a:avLst/>
          </a:prstGeom>
          <a:noFill/>
          <a:ln cap="flat" cmpd="sng" w="19050">
            <a:solidFill>
              <a:srgbClr val="053B5C"/>
            </a:solidFill>
            <a:prstDash val="dot"/>
            <a:round/>
            <a:headEnd len="med" w="med" type="none"/>
            <a:tailEnd len="med" w="med" type="none"/>
          </a:ln>
        </p:spPr>
      </p:cxnSp>
      <p:sp>
        <p:nvSpPr>
          <p:cNvPr id="1266" name="Google Shape;1266;p60"/>
          <p:cNvSpPr txBox="1"/>
          <p:nvPr/>
        </p:nvSpPr>
        <p:spPr>
          <a:xfrm>
            <a:off x="667227" y="1807951"/>
            <a:ext cx="9246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53B5C"/>
                </a:solidFill>
                <a:latin typeface="Oswald"/>
                <a:ea typeface="Oswald"/>
                <a:cs typeface="Oswald"/>
                <a:sym typeface="Oswald"/>
              </a:rPr>
              <a:t>VENUS</a:t>
            </a:r>
            <a:endParaRPr sz="1200">
              <a:solidFill>
                <a:srgbClr val="053B5C"/>
              </a:solidFill>
              <a:latin typeface="Oswald"/>
              <a:ea typeface="Oswald"/>
              <a:cs typeface="Oswald"/>
              <a:sym typeface="Oswald"/>
            </a:endParaRPr>
          </a:p>
        </p:txBody>
      </p:sp>
      <p:sp>
        <p:nvSpPr>
          <p:cNvPr id="1267" name="Google Shape;1267;p60"/>
          <p:cNvSpPr txBox="1"/>
          <p:nvPr/>
        </p:nvSpPr>
        <p:spPr>
          <a:xfrm>
            <a:off x="667227" y="2363151"/>
            <a:ext cx="9246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53B5C"/>
                </a:solidFill>
                <a:latin typeface="Oswald"/>
                <a:ea typeface="Oswald"/>
                <a:cs typeface="Oswald"/>
                <a:sym typeface="Oswald"/>
              </a:rPr>
              <a:t>MARS</a:t>
            </a:r>
            <a:endParaRPr sz="1200">
              <a:solidFill>
                <a:srgbClr val="053B5C"/>
              </a:solidFill>
              <a:latin typeface="Oswald"/>
              <a:ea typeface="Oswald"/>
              <a:cs typeface="Oswald"/>
              <a:sym typeface="Oswald"/>
            </a:endParaRPr>
          </a:p>
        </p:txBody>
      </p:sp>
      <p:sp>
        <p:nvSpPr>
          <p:cNvPr id="1268" name="Google Shape;1268;p60"/>
          <p:cNvSpPr txBox="1"/>
          <p:nvPr/>
        </p:nvSpPr>
        <p:spPr>
          <a:xfrm>
            <a:off x="667227" y="2918351"/>
            <a:ext cx="9246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53B5C"/>
                </a:solidFill>
                <a:latin typeface="Oswald"/>
                <a:ea typeface="Oswald"/>
                <a:cs typeface="Oswald"/>
                <a:sym typeface="Oswald"/>
              </a:rPr>
              <a:t>NEPTUNE</a:t>
            </a:r>
            <a:endParaRPr sz="1200">
              <a:solidFill>
                <a:srgbClr val="053B5C"/>
              </a:solidFill>
              <a:latin typeface="Oswald"/>
              <a:ea typeface="Oswald"/>
              <a:cs typeface="Oswald"/>
              <a:sym typeface="Oswald"/>
            </a:endParaRPr>
          </a:p>
        </p:txBody>
      </p:sp>
      <p:sp>
        <p:nvSpPr>
          <p:cNvPr id="1269" name="Google Shape;1269;p60"/>
          <p:cNvSpPr txBox="1"/>
          <p:nvPr/>
        </p:nvSpPr>
        <p:spPr>
          <a:xfrm>
            <a:off x="667227" y="3473551"/>
            <a:ext cx="924600" cy="38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53B5C"/>
                </a:solidFill>
                <a:latin typeface="Oswald"/>
                <a:ea typeface="Oswald"/>
                <a:cs typeface="Oswald"/>
                <a:sym typeface="Oswald"/>
              </a:rPr>
              <a:t>JUPITER</a:t>
            </a:r>
            <a:endParaRPr sz="1200">
              <a:solidFill>
                <a:srgbClr val="053B5C"/>
              </a:solidFill>
              <a:latin typeface="Oswald"/>
              <a:ea typeface="Oswald"/>
              <a:cs typeface="Oswald"/>
              <a:sym typeface="Oswald"/>
            </a:endParaRPr>
          </a:p>
        </p:txBody>
      </p:sp>
      <p:grpSp>
        <p:nvGrpSpPr>
          <p:cNvPr id="1270" name="Google Shape;1270;p60"/>
          <p:cNvGrpSpPr/>
          <p:nvPr/>
        </p:nvGrpSpPr>
        <p:grpSpPr>
          <a:xfrm>
            <a:off x="1924727" y="1768201"/>
            <a:ext cx="2078725" cy="2133600"/>
            <a:chOff x="5405000" y="1227400"/>
            <a:chExt cx="2078725" cy="2133600"/>
          </a:xfrm>
        </p:grpSpPr>
        <p:sp>
          <p:nvSpPr>
            <p:cNvPr id="1271" name="Google Shape;1271;p60"/>
            <p:cNvSpPr/>
            <p:nvPr/>
          </p:nvSpPr>
          <p:spPr>
            <a:xfrm>
              <a:off x="5405000" y="12274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5680318" y="12274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5955636" y="12274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6230954" y="12274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0"/>
            <p:cNvSpPr/>
            <p:nvPr/>
          </p:nvSpPr>
          <p:spPr>
            <a:xfrm>
              <a:off x="6506271" y="12274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6781589" y="12274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7056907" y="12274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7332225" y="12274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5405000" y="17826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5680318" y="17826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5955636" y="17826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6230954" y="17826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6506271" y="17826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6781589" y="17826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7056907" y="17826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7332225" y="17826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a:off x="5405000"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5680318"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a:off x="5955636"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a:off x="6230954"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6506271"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6781589" y="23378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7056907" y="23378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7332225" y="23378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5405000" y="28930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5680318" y="28930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5955636" y="2893000"/>
              <a:ext cx="151500" cy="46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6230954" y="28930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6506271" y="28930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6781589" y="28930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7056907" y="28930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7332225" y="2893000"/>
              <a:ext cx="151500" cy="468000"/>
            </a:xfrm>
            <a:prstGeom prst="roundRect">
              <a:avLst>
                <a:gd fmla="val 50000" name="adj"/>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3" name="Google Shape;1303;p60"/>
          <p:cNvCxnSpPr/>
          <p:nvPr/>
        </p:nvCxnSpPr>
        <p:spPr>
          <a:xfrm>
            <a:off x="1707452" y="1558476"/>
            <a:ext cx="0" cy="2554500"/>
          </a:xfrm>
          <a:prstGeom prst="straightConnector1">
            <a:avLst/>
          </a:prstGeom>
          <a:noFill/>
          <a:ln cap="flat" cmpd="sng" w="9525">
            <a:solidFill>
              <a:srgbClr val="053B5C"/>
            </a:solidFill>
            <a:prstDash val="solid"/>
            <a:round/>
            <a:headEnd len="med" w="med" type="none"/>
            <a:tailEnd len="med" w="med" type="none"/>
          </a:ln>
        </p:spPr>
      </p:cxnSp>
      <p:grpSp>
        <p:nvGrpSpPr>
          <p:cNvPr id="1304" name="Google Shape;1304;p60"/>
          <p:cNvGrpSpPr/>
          <p:nvPr/>
        </p:nvGrpSpPr>
        <p:grpSpPr>
          <a:xfrm>
            <a:off x="4275586" y="2414322"/>
            <a:ext cx="286786" cy="286152"/>
            <a:chOff x="3541011" y="1508594"/>
            <a:chExt cx="350166" cy="349434"/>
          </a:xfrm>
        </p:grpSpPr>
        <p:sp>
          <p:nvSpPr>
            <p:cNvPr id="1305" name="Google Shape;1305;p60"/>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60"/>
          <p:cNvGrpSpPr/>
          <p:nvPr/>
        </p:nvGrpSpPr>
        <p:grpSpPr>
          <a:xfrm>
            <a:off x="4275583" y="1858812"/>
            <a:ext cx="286786" cy="286777"/>
            <a:chOff x="1308631" y="1507830"/>
            <a:chExt cx="350166" cy="350198"/>
          </a:xfrm>
        </p:grpSpPr>
        <p:sp>
          <p:nvSpPr>
            <p:cNvPr id="1319" name="Google Shape;1319;p60"/>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0"/>
          <p:cNvGrpSpPr/>
          <p:nvPr/>
        </p:nvGrpSpPr>
        <p:grpSpPr>
          <a:xfrm>
            <a:off x="4329420" y="3529018"/>
            <a:ext cx="179104" cy="285839"/>
            <a:chOff x="4054103" y="2430191"/>
            <a:chExt cx="218687" cy="349052"/>
          </a:xfrm>
        </p:grpSpPr>
        <p:sp>
          <p:nvSpPr>
            <p:cNvPr id="1324" name="Google Shape;1324;p60"/>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0"/>
          <p:cNvGrpSpPr/>
          <p:nvPr/>
        </p:nvGrpSpPr>
        <p:grpSpPr>
          <a:xfrm>
            <a:off x="4273559" y="2969205"/>
            <a:ext cx="290826" cy="291104"/>
            <a:chOff x="3539102" y="2427549"/>
            <a:chExt cx="355099" cy="355481"/>
          </a:xfrm>
        </p:grpSpPr>
        <p:sp>
          <p:nvSpPr>
            <p:cNvPr id="1327" name="Google Shape;1327;p60"/>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0"/>
          <p:cNvSpPr/>
          <p:nvPr/>
        </p:nvSpPr>
        <p:spPr>
          <a:xfrm>
            <a:off x="5315338" y="2683848"/>
            <a:ext cx="2158200" cy="252600"/>
          </a:xfrm>
          <a:prstGeom prst="roundRect">
            <a:avLst>
              <a:gd fmla="val 50000" name="adj"/>
            </a:avLst>
          </a:prstGeom>
          <a:no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5762213" y="3271148"/>
            <a:ext cx="1711200" cy="252600"/>
          </a:xfrm>
          <a:prstGeom prst="roundRect">
            <a:avLst>
              <a:gd fmla="val 50000" name="adj"/>
            </a:avLst>
          </a:prstGeom>
          <a:no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6248563" y="3858448"/>
            <a:ext cx="1224900" cy="252600"/>
          </a:xfrm>
          <a:prstGeom prst="roundRect">
            <a:avLst>
              <a:gd fmla="val 50000" name="adj"/>
            </a:avLst>
          </a:prstGeom>
          <a:no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60"/>
          <p:cNvGrpSpPr/>
          <p:nvPr/>
        </p:nvGrpSpPr>
        <p:grpSpPr>
          <a:xfrm>
            <a:off x="5462038" y="2706498"/>
            <a:ext cx="1643650" cy="1381900"/>
            <a:chOff x="1362625" y="1246025"/>
            <a:chExt cx="1643650" cy="1381900"/>
          </a:xfrm>
        </p:grpSpPr>
        <p:sp>
          <p:nvSpPr>
            <p:cNvPr id="1333" name="Google Shape;1333;p60"/>
            <p:cNvSpPr/>
            <p:nvPr/>
          </p:nvSpPr>
          <p:spPr>
            <a:xfrm>
              <a:off x="1362625" y="1246025"/>
              <a:ext cx="207300" cy="207300"/>
            </a:xfrm>
            <a:prstGeom prst="ellipse">
              <a:avLst/>
            </a:pr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1841408" y="1246025"/>
              <a:ext cx="207300" cy="207300"/>
            </a:xfrm>
            <a:prstGeom prst="ellipse">
              <a:avLst/>
            </a:pr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2320192" y="1246025"/>
              <a:ext cx="207300" cy="20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2798975" y="12460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1362625" y="153967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1841400" y="1539675"/>
              <a:ext cx="207300" cy="207300"/>
            </a:xfrm>
            <a:prstGeom prst="ellipse">
              <a:avLst/>
            </a:pr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2320188" y="1539675"/>
              <a:ext cx="207300" cy="207300"/>
            </a:xfrm>
            <a:prstGeom prst="ellipse">
              <a:avLst/>
            </a:pr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2798975" y="153967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1362625" y="18333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1841400" y="1833325"/>
              <a:ext cx="207300" cy="20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2320188" y="1833325"/>
              <a:ext cx="207300" cy="207300"/>
            </a:xfrm>
            <a:prstGeom prst="ellipse">
              <a:avLst/>
            </a:pr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2798975" y="18333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1362625" y="212697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1841400" y="212697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2320188" y="2126975"/>
              <a:ext cx="207300" cy="20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2798975" y="212697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1362625" y="2420625"/>
              <a:ext cx="207300" cy="20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1841400" y="24206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2320188" y="24206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2798975" y="2420625"/>
              <a:ext cx="207300" cy="207300"/>
            </a:xfrm>
            <a:prstGeom prst="ellipse">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60"/>
          <p:cNvSpPr/>
          <p:nvPr/>
        </p:nvSpPr>
        <p:spPr>
          <a:xfrm>
            <a:off x="5322060" y="1556327"/>
            <a:ext cx="541500" cy="541500"/>
          </a:xfrm>
          <a:prstGeom prst="ellipse">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6358585" y="1556327"/>
            <a:ext cx="541500" cy="541500"/>
          </a:xfrm>
          <a:prstGeom prst="ellipse">
            <a:avLst/>
          </a:pr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7395110" y="1556327"/>
            <a:ext cx="541500" cy="541500"/>
          </a:xfrm>
          <a:prstGeom prst="ellipse">
            <a:avLst/>
          </a:prstGeom>
          <a:solidFill>
            <a:srgbClr val="FFFFFF"/>
          </a:solidFill>
          <a:ln cap="flat" cmpd="sng" w="952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txBox="1"/>
          <p:nvPr/>
        </p:nvSpPr>
        <p:spPr>
          <a:xfrm>
            <a:off x="7609463" y="2655948"/>
            <a:ext cx="420300" cy="3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53B5C"/>
                </a:solidFill>
                <a:latin typeface="Oswald"/>
                <a:ea typeface="Oswald"/>
                <a:cs typeface="Oswald"/>
                <a:sym typeface="Oswald"/>
              </a:rPr>
              <a:t>01</a:t>
            </a:r>
            <a:endParaRPr>
              <a:solidFill>
                <a:srgbClr val="053B5C"/>
              </a:solidFill>
              <a:latin typeface="Oswald"/>
              <a:ea typeface="Oswald"/>
              <a:cs typeface="Oswald"/>
              <a:sym typeface="Oswald"/>
            </a:endParaRPr>
          </a:p>
        </p:txBody>
      </p:sp>
      <p:sp>
        <p:nvSpPr>
          <p:cNvPr id="1355" name="Google Shape;1355;p60"/>
          <p:cNvSpPr txBox="1"/>
          <p:nvPr/>
        </p:nvSpPr>
        <p:spPr>
          <a:xfrm>
            <a:off x="7609463" y="3243248"/>
            <a:ext cx="420300" cy="3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53B5C"/>
                </a:solidFill>
                <a:latin typeface="Oswald"/>
                <a:ea typeface="Oswald"/>
                <a:cs typeface="Oswald"/>
                <a:sym typeface="Oswald"/>
              </a:rPr>
              <a:t>02</a:t>
            </a:r>
            <a:endParaRPr>
              <a:solidFill>
                <a:srgbClr val="053B5C"/>
              </a:solidFill>
              <a:latin typeface="Oswald"/>
              <a:ea typeface="Oswald"/>
              <a:cs typeface="Oswald"/>
              <a:sym typeface="Oswald"/>
            </a:endParaRPr>
          </a:p>
        </p:txBody>
      </p:sp>
      <p:sp>
        <p:nvSpPr>
          <p:cNvPr id="1356" name="Google Shape;1356;p60"/>
          <p:cNvSpPr txBox="1"/>
          <p:nvPr/>
        </p:nvSpPr>
        <p:spPr>
          <a:xfrm>
            <a:off x="7609463" y="3830548"/>
            <a:ext cx="420300" cy="3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53B5C"/>
                </a:solidFill>
                <a:latin typeface="Oswald"/>
                <a:ea typeface="Oswald"/>
                <a:cs typeface="Oswald"/>
                <a:sym typeface="Oswald"/>
              </a:rPr>
              <a:t>03</a:t>
            </a:r>
            <a:endParaRPr>
              <a:solidFill>
                <a:srgbClr val="053B5C"/>
              </a:solidFill>
              <a:latin typeface="Oswald"/>
              <a:ea typeface="Oswald"/>
              <a:cs typeface="Oswald"/>
              <a:sym typeface="Oswald"/>
            </a:endParaRPr>
          </a:p>
        </p:txBody>
      </p:sp>
      <p:grpSp>
        <p:nvGrpSpPr>
          <p:cNvPr id="1357" name="Google Shape;1357;p60"/>
          <p:cNvGrpSpPr/>
          <p:nvPr/>
        </p:nvGrpSpPr>
        <p:grpSpPr>
          <a:xfrm>
            <a:off x="6498992" y="1702473"/>
            <a:ext cx="260682" cy="249215"/>
            <a:chOff x="7441465" y="2302860"/>
            <a:chExt cx="342192" cy="327140"/>
          </a:xfrm>
        </p:grpSpPr>
        <p:sp>
          <p:nvSpPr>
            <p:cNvPr id="1358" name="Google Shape;1358;p60"/>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0"/>
          <p:cNvGrpSpPr/>
          <p:nvPr/>
        </p:nvGrpSpPr>
        <p:grpSpPr>
          <a:xfrm>
            <a:off x="5451160" y="1687783"/>
            <a:ext cx="283300" cy="278583"/>
            <a:chOff x="860940" y="2746477"/>
            <a:chExt cx="371883" cy="365691"/>
          </a:xfrm>
        </p:grpSpPr>
        <p:sp>
          <p:nvSpPr>
            <p:cNvPr id="1361" name="Google Shape;1361;p60"/>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0"/>
          <p:cNvGrpSpPr/>
          <p:nvPr/>
        </p:nvGrpSpPr>
        <p:grpSpPr>
          <a:xfrm>
            <a:off x="7512155" y="1682743"/>
            <a:ext cx="307413" cy="288679"/>
            <a:chOff x="1749728" y="2894777"/>
            <a:chExt cx="386927" cy="363438"/>
          </a:xfrm>
        </p:grpSpPr>
        <p:sp>
          <p:nvSpPr>
            <p:cNvPr id="1367" name="Google Shape;1367;p60"/>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3FB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60"/>
          <p:cNvSpPr txBox="1"/>
          <p:nvPr/>
        </p:nvSpPr>
        <p:spPr>
          <a:xfrm>
            <a:off x="5130510" y="2164102"/>
            <a:ext cx="924600" cy="27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53B5C"/>
                </a:solidFill>
                <a:latin typeface="Oswald"/>
                <a:ea typeface="Oswald"/>
                <a:cs typeface="Oswald"/>
                <a:sym typeface="Oswald"/>
              </a:rPr>
              <a:t>MARS</a:t>
            </a:r>
            <a:endParaRPr sz="1200">
              <a:solidFill>
                <a:srgbClr val="053B5C"/>
              </a:solidFill>
              <a:latin typeface="Oswald"/>
              <a:ea typeface="Oswald"/>
              <a:cs typeface="Oswald"/>
              <a:sym typeface="Oswald"/>
            </a:endParaRPr>
          </a:p>
        </p:txBody>
      </p:sp>
      <p:sp>
        <p:nvSpPr>
          <p:cNvPr id="1375" name="Google Shape;1375;p60"/>
          <p:cNvSpPr txBox="1"/>
          <p:nvPr/>
        </p:nvSpPr>
        <p:spPr>
          <a:xfrm>
            <a:off x="6167035" y="2164102"/>
            <a:ext cx="924600" cy="27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53B5C"/>
                </a:solidFill>
                <a:latin typeface="Oswald"/>
                <a:ea typeface="Oswald"/>
                <a:cs typeface="Oswald"/>
                <a:sym typeface="Oswald"/>
              </a:rPr>
              <a:t>NEPTUNE</a:t>
            </a:r>
            <a:endParaRPr sz="1200">
              <a:solidFill>
                <a:srgbClr val="053B5C"/>
              </a:solidFill>
              <a:latin typeface="Oswald"/>
              <a:ea typeface="Oswald"/>
              <a:cs typeface="Oswald"/>
              <a:sym typeface="Oswald"/>
            </a:endParaRPr>
          </a:p>
        </p:txBody>
      </p:sp>
      <p:sp>
        <p:nvSpPr>
          <p:cNvPr id="1376" name="Google Shape;1376;p60"/>
          <p:cNvSpPr txBox="1"/>
          <p:nvPr/>
        </p:nvSpPr>
        <p:spPr>
          <a:xfrm>
            <a:off x="7203560" y="2164102"/>
            <a:ext cx="924600" cy="27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53B5C"/>
                </a:solidFill>
                <a:latin typeface="Oswald"/>
                <a:ea typeface="Oswald"/>
                <a:cs typeface="Oswald"/>
                <a:sym typeface="Oswald"/>
              </a:rPr>
              <a:t>JUPITER</a:t>
            </a:r>
            <a:endParaRPr sz="1200">
              <a:solidFill>
                <a:srgbClr val="053B5C"/>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0" name="Shape 1380"/>
        <p:cNvGrpSpPr/>
        <p:nvPr/>
      </p:nvGrpSpPr>
      <p:grpSpPr>
        <a:xfrm>
          <a:off x="0" y="0"/>
          <a:ext cx="0" cy="0"/>
          <a:chOff x="0" y="0"/>
          <a:chExt cx="0" cy="0"/>
        </a:xfrm>
      </p:grpSpPr>
      <p:sp>
        <p:nvSpPr>
          <p:cNvPr id="1381" name="Google Shape;1381;p61"/>
          <p:cNvSpPr txBox="1"/>
          <p:nvPr>
            <p:ph type="title"/>
          </p:nvPr>
        </p:nvSpPr>
        <p:spPr>
          <a:xfrm>
            <a:off x="717525" y="905150"/>
            <a:ext cx="2183400" cy="37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53B5C"/>
                </a:solidFill>
              </a:rPr>
              <a:t>THIS IS</a:t>
            </a:r>
            <a:endParaRPr>
              <a:solidFill>
                <a:srgbClr val="053B5C"/>
              </a:solidFill>
            </a:endParaRPr>
          </a:p>
          <a:p>
            <a:pPr indent="0" lvl="0" marL="0" rtl="0" algn="r">
              <a:spcBef>
                <a:spcPts val="0"/>
              </a:spcBef>
              <a:spcAft>
                <a:spcPts val="0"/>
              </a:spcAft>
              <a:buNone/>
            </a:pPr>
            <a:r>
              <a:rPr lang="en">
                <a:solidFill>
                  <a:srgbClr val="053B5C"/>
                </a:solidFill>
              </a:rPr>
              <a:t>OUR</a:t>
            </a:r>
            <a:endParaRPr>
              <a:solidFill>
                <a:srgbClr val="053B5C"/>
              </a:solidFill>
            </a:endParaRPr>
          </a:p>
          <a:p>
            <a:pPr indent="0" lvl="0" marL="0" rtl="0" algn="r">
              <a:spcBef>
                <a:spcPts val="0"/>
              </a:spcBef>
              <a:spcAft>
                <a:spcPts val="0"/>
              </a:spcAft>
              <a:buNone/>
            </a:pPr>
            <a:r>
              <a:rPr lang="en">
                <a:solidFill>
                  <a:srgbClr val="053B5C"/>
                </a:solidFill>
              </a:rPr>
              <a:t>TEAM</a:t>
            </a:r>
            <a:endParaRPr/>
          </a:p>
        </p:txBody>
      </p:sp>
      <p:sp>
        <p:nvSpPr>
          <p:cNvPr id="1382" name="Google Shape;1382;p61"/>
          <p:cNvSpPr txBox="1"/>
          <p:nvPr>
            <p:ph idx="1" type="subTitle"/>
          </p:nvPr>
        </p:nvSpPr>
        <p:spPr>
          <a:xfrm>
            <a:off x="3343550" y="1515050"/>
            <a:ext cx="1529100" cy="6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 bit about this person</a:t>
            </a:r>
            <a:endParaRPr/>
          </a:p>
          <a:p>
            <a:pPr indent="0" lvl="0" marL="0" rtl="0" algn="l">
              <a:spcBef>
                <a:spcPts val="1600"/>
              </a:spcBef>
              <a:spcAft>
                <a:spcPts val="1600"/>
              </a:spcAft>
              <a:buNone/>
            </a:pPr>
            <a:r>
              <a:t/>
            </a:r>
            <a:endParaRPr/>
          </a:p>
        </p:txBody>
      </p:sp>
      <p:sp>
        <p:nvSpPr>
          <p:cNvPr id="1383" name="Google Shape;1383;p61"/>
          <p:cNvSpPr txBox="1"/>
          <p:nvPr>
            <p:ph idx="2" type="title"/>
          </p:nvPr>
        </p:nvSpPr>
        <p:spPr>
          <a:xfrm>
            <a:off x="3343550" y="1130825"/>
            <a:ext cx="15291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JOHN DOE</a:t>
            </a:r>
            <a:endParaRPr>
              <a:solidFill>
                <a:schemeClr val="accent4"/>
              </a:solidFill>
            </a:endParaRPr>
          </a:p>
        </p:txBody>
      </p:sp>
      <p:sp>
        <p:nvSpPr>
          <p:cNvPr id="1384" name="Google Shape;1384;p61"/>
          <p:cNvSpPr txBox="1"/>
          <p:nvPr>
            <p:ph idx="3" type="subTitle"/>
          </p:nvPr>
        </p:nvSpPr>
        <p:spPr>
          <a:xfrm>
            <a:off x="5120450" y="1515050"/>
            <a:ext cx="1529100" cy="6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 bit about this person</a:t>
            </a:r>
            <a:endParaRPr/>
          </a:p>
          <a:p>
            <a:pPr indent="0" lvl="0" marL="0" rtl="0" algn="l">
              <a:spcBef>
                <a:spcPts val="1600"/>
              </a:spcBef>
              <a:spcAft>
                <a:spcPts val="1600"/>
              </a:spcAft>
              <a:buNone/>
            </a:pPr>
            <a:r>
              <a:t/>
            </a:r>
            <a:endParaRPr/>
          </a:p>
        </p:txBody>
      </p:sp>
      <p:sp>
        <p:nvSpPr>
          <p:cNvPr id="1385" name="Google Shape;1385;p61"/>
          <p:cNvSpPr txBox="1"/>
          <p:nvPr>
            <p:ph idx="4" type="title"/>
          </p:nvPr>
        </p:nvSpPr>
        <p:spPr>
          <a:xfrm>
            <a:off x="5120463" y="1130825"/>
            <a:ext cx="15291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JENNA DOE</a:t>
            </a:r>
            <a:endParaRPr>
              <a:solidFill>
                <a:schemeClr val="accent3"/>
              </a:solidFill>
            </a:endParaRPr>
          </a:p>
        </p:txBody>
      </p:sp>
      <p:sp>
        <p:nvSpPr>
          <p:cNvPr id="1386" name="Google Shape;1386;p61"/>
          <p:cNvSpPr txBox="1"/>
          <p:nvPr>
            <p:ph idx="5" type="subTitle"/>
          </p:nvPr>
        </p:nvSpPr>
        <p:spPr>
          <a:xfrm>
            <a:off x="6897375" y="1515050"/>
            <a:ext cx="1529100" cy="6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 bit about this person</a:t>
            </a:r>
            <a:endParaRPr/>
          </a:p>
          <a:p>
            <a:pPr indent="0" lvl="0" marL="0" rtl="0" algn="l">
              <a:spcBef>
                <a:spcPts val="1600"/>
              </a:spcBef>
              <a:spcAft>
                <a:spcPts val="1600"/>
              </a:spcAft>
              <a:buNone/>
            </a:pPr>
            <a:r>
              <a:t/>
            </a:r>
            <a:endParaRPr/>
          </a:p>
        </p:txBody>
      </p:sp>
      <p:sp>
        <p:nvSpPr>
          <p:cNvPr id="1387" name="Google Shape;1387;p61"/>
          <p:cNvSpPr txBox="1"/>
          <p:nvPr>
            <p:ph idx="6" type="title"/>
          </p:nvPr>
        </p:nvSpPr>
        <p:spPr>
          <a:xfrm>
            <a:off x="6897375" y="1130825"/>
            <a:ext cx="15291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JACK DOE</a:t>
            </a:r>
            <a:endParaRPr>
              <a:solidFill>
                <a:schemeClr val="accent2"/>
              </a:solidFill>
            </a:endParaRPr>
          </a:p>
        </p:txBody>
      </p:sp>
      <p:grpSp>
        <p:nvGrpSpPr>
          <p:cNvPr id="1388" name="Google Shape;1388;p61"/>
          <p:cNvGrpSpPr/>
          <p:nvPr/>
        </p:nvGrpSpPr>
        <p:grpSpPr>
          <a:xfrm>
            <a:off x="3060601" y="2575461"/>
            <a:ext cx="5857108" cy="1980080"/>
            <a:chOff x="2758155" y="2806685"/>
            <a:chExt cx="4554870" cy="1539840"/>
          </a:xfrm>
        </p:grpSpPr>
        <p:sp>
          <p:nvSpPr>
            <p:cNvPr id="1389" name="Google Shape;1389;p61"/>
            <p:cNvSpPr/>
            <p:nvPr/>
          </p:nvSpPr>
          <p:spPr>
            <a:xfrm>
              <a:off x="4819050" y="3172550"/>
              <a:ext cx="45550" cy="35450"/>
            </a:xfrm>
            <a:custGeom>
              <a:rect b="b" l="l" r="r" t="t"/>
              <a:pathLst>
                <a:path extrusionOk="0" h="1418" w="1822">
                  <a:moveTo>
                    <a:pt x="905" y="0"/>
                  </a:moveTo>
                  <a:cubicBezTo>
                    <a:pt x="0" y="0"/>
                    <a:pt x="0" y="1417"/>
                    <a:pt x="905" y="1417"/>
                  </a:cubicBezTo>
                  <a:cubicBezTo>
                    <a:pt x="1822" y="1417"/>
                    <a:pt x="1822" y="0"/>
                    <a:pt x="905"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4738975" y="3172550"/>
              <a:ext cx="45575" cy="35450"/>
            </a:xfrm>
            <a:custGeom>
              <a:rect b="b" l="l" r="r" t="t"/>
              <a:pathLst>
                <a:path extrusionOk="0" h="1418" w="1823">
                  <a:moveTo>
                    <a:pt x="905" y="0"/>
                  </a:moveTo>
                  <a:cubicBezTo>
                    <a:pt x="0" y="0"/>
                    <a:pt x="0" y="1417"/>
                    <a:pt x="905" y="1417"/>
                  </a:cubicBezTo>
                  <a:cubicBezTo>
                    <a:pt x="1822" y="1417"/>
                    <a:pt x="1822" y="0"/>
                    <a:pt x="905"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1"/>
            <p:cNvSpPr/>
            <p:nvPr/>
          </p:nvSpPr>
          <p:spPr>
            <a:xfrm>
              <a:off x="4896725" y="3172550"/>
              <a:ext cx="45575" cy="35450"/>
            </a:xfrm>
            <a:custGeom>
              <a:rect b="b" l="l" r="r" t="t"/>
              <a:pathLst>
                <a:path extrusionOk="0" h="1418" w="1823">
                  <a:moveTo>
                    <a:pt x="918" y="0"/>
                  </a:moveTo>
                  <a:cubicBezTo>
                    <a:pt x="1" y="0"/>
                    <a:pt x="1" y="1417"/>
                    <a:pt x="918" y="1417"/>
                  </a:cubicBezTo>
                  <a:cubicBezTo>
                    <a:pt x="1822" y="1417"/>
                    <a:pt x="1822" y="0"/>
                    <a:pt x="918"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1"/>
            <p:cNvSpPr/>
            <p:nvPr/>
          </p:nvSpPr>
          <p:spPr>
            <a:xfrm>
              <a:off x="6604975" y="2885900"/>
              <a:ext cx="600700" cy="311675"/>
            </a:xfrm>
            <a:custGeom>
              <a:rect b="b" l="l" r="r" t="t"/>
              <a:pathLst>
                <a:path extrusionOk="0" h="12467" w="24028">
                  <a:moveTo>
                    <a:pt x="12002" y="1"/>
                  </a:moveTo>
                  <a:cubicBezTo>
                    <a:pt x="10204" y="1"/>
                    <a:pt x="8573" y="786"/>
                    <a:pt x="7478" y="2048"/>
                  </a:cubicBezTo>
                  <a:cubicBezTo>
                    <a:pt x="6834" y="2770"/>
                    <a:pt x="5901" y="3150"/>
                    <a:pt x="4938" y="3150"/>
                  </a:cubicBezTo>
                  <a:cubicBezTo>
                    <a:pt x="4868" y="3150"/>
                    <a:pt x="4798" y="3148"/>
                    <a:pt x="4727" y="3144"/>
                  </a:cubicBezTo>
                  <a:cubicBezTo>
                    <a:pt x="4632" y="3132"/>
                    <a:pt x="4537" y="3132"/>
                    <a:pt x="4454" y="3132"/>
                  </a:cubicBezTo>
                  <a:cubicBezTo>
                    <a:pt x="1989" y="3132"/>
                    <a:pt x="1" y="5120"/>
                    <a:pt x="1" y="7573"/>
                  </a:cubicBezTo>
                  <a:cubicBezTo>
                    <a:pt x="1" y="10026"/>
                    <a:pt x="1989" y="12014"/>
                    <a:pt x="4454" y="12014"/>
                  </a:cubicBezTo>
                  <a:cubicBezTo>
                    <a:pt x="5025" y="12014"/>
                    <a:pt x="5585" y="11907"/>
                    <a:pt x="6097" y="11704"/>
                  </a:cubicBezTo>
                  <a:cubicBezTo>
                    <a:pt x="6700" y="11465"/>
                    <a:pt x="7336" y="11357"/>
                    <a:pt x="7976" y="11357"/>
                  </a:cubicBezTo>
                  <a:cubicBezTo>
                    <a:pt x="8675" y="11357"/>
                    <a:pt x="9378" y="11486"/>
                    <a:pt x="10050" y="11716"/>
                  </a:cubicBezTo>
                  <a:cubicBezTo>
                    <a:pt x="10669" y="11919"/>
                    <a:pt x="11324" y="12038"/>
                    <a:pt x="12002" y="12038"/>
                  </a:cubicBezTo>
                  <a:cubicBezTo>
                    <a:pt x="12443" y="12038"/>
                    <a:pt x="12871" y="11990"/>
                    <a:pt x="13288" y="11895"/>
                  </a:cubicBezTo>
                  <a:cubicBezTo>
                    <a:pt x="13528" y="11844"/>
                    <a:pt x="13771" y="11819"/>
                    <a:pt x="14012" y="11819"/>
                  </a:cubicBezTo>
                  <a:cubicBezTo>
                    <a:pt x="14502" y="11819"/>
                    <a:pt x="14989" y="11922"/>
                    <a:pt x="15443" y="12121"/>
                  </a:cubicBezTo>
                  <a:cubicBezTo>
                    <a:pt x="15931" y="12347"/>
                    <a:pt x="16479" y="12466"/>
                    <a:pt x="17062" y="12466"/>
                  </a:cubicBezTo>
                  <a:cubicBezTo>
                    <a:pt x="17872" y="12466"/>
                    <a:pt x="18634" y="12228"/>
                    <a:pt x="19265" y="11800"/>
                  </a:cubicBezTo>
                  <a:cubicBezTo>
                    <a:pt x="19674" y="11527"/>
                    <a:pt x="20162" y="11388"/>
                    <a:pt x="20656" y="11388"/>
                  </a:cubicBezTo>
                  <a:cubicBezTo>
                    <a:pt x="20852" y="11388"/>
                    <a:pt x="21048" y="11410"/>
                    <a:pt x="21241" y="11454"/>
                  </a:cubicBezTo>
                  <a:cubicBezTo>
                    <a:pt x="21396" y="11490"/>
                    <a:pt x="21551" y="11502"/>
                    <a:pt x="21718" y="11502"/>
                  </a:cubicBezTo>
                  <a:cubicBezTo>
                    <a:pt x="23004" y="11502"/>
                    <a:pt x="24028" y="10395"/>
                    <a:pt x="23885" y="9085"/>
                  </a:cubicBezTo>
                  <a:cubicBezTo>
                    <a:pt x="23777" y="8109"/>
                    <a:pt x="22992" y="7311"/>
                    <a:pt x="22027" y="7180"/>
                  </a:cubicBezTo>
                  <a:cubicBezTo>
                    <a:pt x="22015" y="7180"/>
                    <a:pt x="22003" y="7180"/>
                    <a:pt x="21992" y="7168"/>
                  </a:cubicBezTo>
                  <a:cubicBezTo>
                    <a:pt x="21301" y="7085"/>
                    <a:pt x="20682" y="6728"/>
                    <a:pt x="20265" y="6156"/>
                  </a:cubicBezTo>
                  <a:cubicBezTo>
                    <a:pt x="19896" y="5668"/>
                    <a:pt x="19432" y="5263"/>
                    <a:pt x="18884" y="4977"/>
                  </a:cubicBezTo>
                  <a:cubicBezTo>
                    <a:pt x="18241" y="4644"/>
                    <a:pt x="17765" y="4084"/>
                    <a:pt x="17455" y="3430"/>
                  </a:cubicBezTo>
                  <a:cubicBezTo>
                    <a:pt x="16479" y="1405"/>
                    <a:pt x="14407" y="1"/>
                    <a:pt x="12002"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p:nvPr/>
          </p:nvSpPr>
          <p:spPr>
            <a:xfrm>
              <a:off x="2758155" y="2806685"/>
              <a:ext cx="600700" cy="311950"/>
            </a:xfrm>
            <a:custGeom>
              <a:rect b="b" l="l" r="r" t="t"/>
              <a:pathLst>
                <a:path extrusionOk="0" h="12478" w="24028">
                  <a:moveTo>
                    <a:pt x="12002" y="0"/>
                  </a:moveTo>
                  <a:cubicBezTo>
                    <a:pt x="10193" y="0"/>
                    <a:pt x="8573" y="798"/>
                    <a:pt x="7466" y="2048"/>
                  </a:cubicBezTo>
                  <a:cubicBezTo>
                    <a:pt x="6841" y="2772"/>
                    <a:pt x="5924" y="3152"/>
                    <a:pt x="4964" y="3152"/>
                  </a:cubicBezTo>
                  <a:cubicBezTo>
                    <a:pt x="4882" y="3152"/>
                    <a:pt x="4799" y="3149"/>
                    <a:pt x="4716" y="3143"/>
                  </a:cubicBezTo>
                  <a:lnTo>
                    <a:pt x="4454" y="3143"/>
                  </a:lnTo>
                  <a:cubicBezTo>
                    <a:pt x="1989" y="3143"/>
                    <a:pt x="1" y="5132"/>
                    <a:pt x="1" y="7584"/>
                  </a:cubicBezTo>
                  <a:cubicBezTo>
                    <a:pt x="1" y="10037"/>
                    <a:pt x="1989" y="12025"/>
                    <a:pt x="4454" y="12025"/>
                  </a:cubicBezTo>
                  <a:cubicBezTo>
                    <a:pt x="5025" y="12025"/>
                    <a:pt x="5585" y="11918"/>
                    <a:pt x="6085" y="11716"/>
                  </a:cubicBezTo>
                  <a:cubicBezTo>
                    <a:pt x="6702" y="11474"/>
                    <a:pt x="7349" y="11363"/>
                    <a:pt x="7999" y="11363"/>
                  </a:cubicBezTo>
                  <a:cubicBezTo>
                    <a:pt x="8692" y="11363"/>
                    <a:pt x="9386" y="11489"/>
                    <a:pt x="10050" y="11716"/>
                  </a:cubicBezTo>
                  <a:cubicBezTo>
                    <a:pt x="10657" y="11930"/>
                    <a:pt x="11324" y="12037"/>
                    <a:pt x="12002" y="12037"/>
                  </a:cubicBezTo>
                  <a:cubicBezTo>
                    <a:pt x="12443" y="12037"/>
                    <a:pt x="12871" y="11990"/>
                    <a:pt x="13288" y="11906"/>
                  </a:cubicBezTo>
                  <a:cubicBezTo>
                    <a:pt x="13534" y="11854"/>
                    <a:pt x="13782" y="11827"/>
                    <a:pt x="14028" y="11827"/>
                  </a:cubicBezTo>
                  <a:cubicBezTo>
                    <a:pt x="14508" y="11827"/>
                    <a:pt x="14983" y="11928"/>
                    <a:pt x="15431" y="12133"/>
                  </a:cubicBezTo>
                  <a:cubicBezTo>
                    <a:pt x="15931" y="12347"/>
                    <a:pt x="16479" y="12478"/>
                    <a:pt x="17051" y="12478"/>
                  </a:cubicBezTo>
                  <a:cubicBezTo>
                    <a:pt x="17872" y="12478"/>
                    <a:pt x="18634" y="12228"/>
                    <a:pt x="19265" y="11811"/>
                  </a:cubicBezTo>
                  <a:cubicBezTo>
                    <a:pt x="19670" y="11533"/>
                    <a:pt x="20152" y="11398"/>
                    <a:pt x="20641" y="11398"/>
                  </a:cubicBezTo>
                  <a:cubicBezTo>
                    <a:pt x="20842" y="11398"/>
                    <a:pt x="21044" y="11421"/>
                    <a:pt x="21242" y="11466"/>
                  </a:cubicBezTo>
                  <a:cubicBezTo>
                    <a:pt x="21396" y="11490"/>
                    <a:pt x="21551" y="11513"/>
                    <a:pt x="21718" y="11513"/>
                  </a:cubicBezTo>
                  <a:cubicBezTo>
                    <a:pt x="23004" y="11513"/>
                    <a:pt x="24028" y="10406"/>
                    <a:pt x="23885" y="9085"/>
                  </a:cubicBezTo>
                  <a:cubicBezTo>
                    <a:pt x="23766" y="8120"/>
                    <a:pt x="22992" y="7322"/>
                    <a:pt x="22027" y="7180"/>
                  </a:cubicBezTo>
                  <a:lnTo>
                    <a:pt x="21992" y="7180"/>
                  </a:lnTo>
                  <a:cubicBezTo>
                    <a:pt x="21289" y="7096"/>
                    <a:pt x="20682" y="6727"/>
                    <a:pt x="20265" y="6156"/>
                  </a:cubicBezTo>
                  <a:cubicBezTo>
                    <a:pt x="19896" y="5667"/>
                    <a:pt x="19420" y="5263"/>
                    <a:pt x="18872" y="4977"/>
                  </a:cubicBezTo>
                  <a:cubicBezTo>
                    <a:pt x="18241" y="4655"/>
                    <a:pt x="17765" y="4084"/>
                    <a:pt x="17455" y="3441"/>
                  </a:cubicBezTo>
                  <a:cubicBezTo>
                    <a:pt x="16479" y="1405"/>
                    <a:pt x="14407" y="0"/>
                    <a:pt x="12002"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4100500" y="4304225"/>
              <a:ext cx="2484850" cy="42300"/>
            </a:xfrm>
            <a:custGeom>
              <a:rect b="b" l="l" r="r" t="t"/>
              <a:pathLst>
                <a:path extrusionOk="0" h="1692" w="99394">
                  <a:moveTo>
                    <a:pt x="846" y="1"/>
                  </a:moveTo>
                  <a:cubicBezTo>
                    <a:pt x="382" y="1"/>
                    <a:pt x="1" y="382"/>
                    <a:pt x="1" y="846"/>
                  </a:cubicBezTo>
                  <a:cubicBezTo>
                    <a:pt x="1" y="1310"/>
                    <a:pt x="382" y="1691"/>
                    <a:pt x="846" y="1691"/>
                  </a:cubicBezTo>
                  <a:lnTo>
                    <a:pt x="98549" y="1691"/>
                  </a:lnTo>
                  <a:cubicBezTo>
                    <a:pt x="99013" y="1691"/>
                    <a:pt x="99394" y="1310"/>
                    <a:pt x="99394" y="846"/>
                  </a:cubicBezTo>
                  <a:cubicBezTo>
                    <a:pt x="99394" y="382"/>
                    <a:pt x="99013" y="1"/>
                    <a:pt x="98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4136525" y="3881550"/>
              <a:ext cx="80075" cy="95575"/>
            </a:xfrm>
            <a:custGeom>
              <a:rect b="b" l="l" r="r" t="t"/>
              <a:pathLst>
                <a:path extrusionOk="0" fill="none" h="3823" w="3203">
                  <a:moveTo>
                    <a:pt x="3203" y="1"/>
                  </a:moveTo>
                  <a:lnTo>
                    <a:pt x="965" y="1"/>
                  </a:lnTo>
                  <a:cubicBezTo>
                    <a:pt x="310" y="1"/>
                    <a:pt x="0" y="787"/>
                    <a:pt x="465" y="1227"/>
                  </a:cubicBezTo>
                  <a:lnTo>
                    <a:pt x="3203" y="3823"/>
                  </a:lnTo>
                  <a:lnTo>
                    <a:pt x="3203" y="1"/>
                  </a:lnTo>
                  <a:close/>
                </a:path>
              </a:pathLst>
            </a:custGeom>
            <a:solidFill>
              <a:schemeClr val="lt2"/>
            </a:solidFill>
            <a:ln cap="flat" cmpd="sng" w="1547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4248150" y="3795225"/>
              <a:ext cx="39075" cy="11450"/>
            </a:xfrm>
            <a:custGeom>
              <a:rect b="b" l="l" r="r" t="t"/>
              <a:pathLst>
                <a:path extrusionOk="0" h="458" w="1563">
                  <a:moveTo>
                    <a:pt x="655" y="1"/>
                  </a:moveTo>
                  <a:cubicBezTo>
                    <a:pt x="595" y="1"/>
                    <a:pt x="307" y="10"/>
                    <a:pt x="0" y="180"/>
                  </a:cubicBezTo>
                  <a:cubicBezTo>
                    <a:pt x="0" y="180"/>
                    <a:pt x="564" y="457"/>
                    <a:pt x="995" y="457"/>
                  </a:cubicBezTo>
                  <a:cubicBezTo>
                    <a:pt x="1069" y="457"/>
                    <a:pt x="1140" y="449"/>
                    <a:pt x="1203" y="430"/>
                  </a:cubicBezTo>
                  <a:cubicBezTo>
                    <a:pt x="1563" y="317"/>
                    <a:pt x="1389" y="168"/>
                    <a:pt x="1282" y="168"/>
                  </a:cubicBezTo>
                  <a:cubicBezTo>
                    <a:pt x="1265" y="168"/>
                    <a:pt x="1250" y="172"/>
                    <a:pt x="1238" y="180"/>
                  </a:cubicBezTo>
                  <a:cubicBezTo>
                    <a:pt x="1229" y="184"/>
                    <a:pt x="1217" y="186"/>
                    <a:pt x="1201" y="186"/>
                  </a:cubicBezTo>
                  <a:cubicBezTo>
                    <a:pt x="1057" y="186"/>
                    <a:pt x="667" y="1"/>
                    <a:pt x="667" y="1"/>
                  </a:cubicBezTo>
                  <a:cubicBezTo>
                    <a:pt x="667" y="1"/>
                    <a:pt x="663" y="1"/>
                    <a:pt x="65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4151400" y="4159575"/>
              <a:ext cx="73850" cy="134850"/>
            </a:xfrm>
            <a:custGeom>
              <a:rect b="b" l="l" r="r" t="t"/>
              <a:pathLst>
                <a:path extrusionOk="0" h="5394" w="2954">
                  <a:moveTo>
                    <a:pt x="2703" y="0"/>
                  </a:moveTo>
                  <a:lnTo>
                    <a:pt x="1346" y="2262"/>
                  </a:lnTo>
                  <a:cubicBezTo>
                    <a:pt x="1191" y="2513"/>
                    <a:pt x="965" y="2715"/>
                    <a:pt x="703" y="2858"/>
                  </a:cubicBezTo>
                  <a:cubicBezTo>
                    <a:pt x="560" y="2929"/>
                    <a:pt x="405" y="3036"/>
                    <a:pt x="298" y="3144"/>
                  </a:cubicBezTo>
                  <a:cubicBezTo>
                    <a:pt x="203" y="3227"/>
                    <a:pt x="96" y="3334"/>
                    <a:pt x="0" y="3429"/>
                  </a:cubicBezTo>
                  <a:cubicBezTo>
                    <a:pt x="584" y="5156"/>
                    <a:pt x="1775" y="5358"/>
                    <a:pt x="2084" y="5394"/>
                  </a:cubicBezTo>
                  <a:cubicBezTo>
                    <a:pt x="1858" y="5096"/>
                    <a:pt x="1751" y="4263"/>
                    <a:pt x="1775" y="3894"/>
                  </a:cubicBezTo>
                  <a:lnTo>
                    <a:pt x="1786" y="3727"/>
                  </a:lnTo>
                  <a:cubicBezTo>
                    <a:pt x="1810" y="3405"/>
                    <a:pt x="1917" y="3084"/>
                    <a:pt x="2096" y="2798"/>
                  </a:cubicBezTo>
                  <a:lnTo>
                    <a:pt x="2953" y="1512"/>
                  </a:lnTo>
                  <a:lnTo>
                    <a:pt x="2703"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4143650" y="4240525"/>
              <a:ext cx="85450" cy="74000"/>
            </a:xfrm>
            <a:custGeom>
              <a:rect b="b" l="l" r="r" t="t"/>
              <a:pathLst>
                <a:path extrusionOk="0" h="2960" w="3418">
                  <a:moveTo>
                    <a:pt x="501" y="1"/>
                  </a:moveTo>
                  <a:cubicBezTo>
                    <a:pt x="370" y="120"/>
                    <a:pt x="227" y="263"/>
                    <a:pt x="120" y="370"/>
                  </a:cubicBezTo>
                  <a:cubicBezTo>
                    <a:pt x="13" y="465"/>
                    <a:pt x="1" y="620"/>
                    <a:pt x="84" y="739"/>
                  </a:cubicBezTo>
                  <a:cubicBezTo>
                    <a:pt x="84" y="739"/>
                    <a:pt x="1382" y="2823"/>
                    <a:pt x="1620" y="2894"/>
                  </a:cubicBezTo>
                  <a:cubicBezTo>
                    <a:pt x="1912" y="2942"/>
                    <a:pt x="2275" y="2959"/>
                    <a:pt x="2607" y="2959"/>
                  </a:cubicBezTo>
                  <a:cubicBezTo>
                    <a:pt x="2939" y="2959"/>
                    <a:pt x="3239" y="2942"/>
                    <a:pt x="3406" y="2918"/>
                  </a:cubicBezTo>
                  <a:cubicBezTo>
                    <a:pt x="3417" y="2420"/>
                    <a:pt x="2838" y="2105"/>
                    <a:pt x="2474" y="2105"/>
                  </a:cubicBezTo>
                  <a:cubicBezTo>
                    <a:pt x="2455" y="2105"/>
                    <a:pt x="2436" y="2106"/>
                    <a:pt x="2418" y="2108"/>
                  </a:cubicBezTo>
                  <a:cubicBezTo>
                    <a:pt x="2387" y="2111"/>
                    <a:pt x="2355" y="2112"/>
                    <a:pt x="2325" y="2112"/>
                  </a:cubicBezTo>
                  <a:cubicBezTo>
                    <a:pt x="1466" y="2112"/>
                    <a:pt x="811" y="1012"/>
                    <a:pt x="501" y="1"/>
                  </a:cubicBezTo>
                  <a:close/>
                </a:path>
              </a:pathLst>
            </a:custGeom>
            <a:solidFill>
              <a:srgbClr val="053B5C"/>
            </a:solidFill>
            <a:ln cap="flat" cmpd="sng" w="17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4459175" y="3223150"/>
              <a:ext cx="35450" cy="103300"/>
            </a:xfrm>
            <a:custGeom>
              <a:rect b="b" l="l" r="r" t="t"/>
              <a:pathLst>
                <a:path extrusionOk="0" h="4132" w="1418">
                  <a:moveTo>
                    <a:pt x="1251" y="0"/>
                  </a:moveTo>
                  <a:lnTo>
                    <a:pt x="1251" y="0"/>
                  </a:lnTo>
                  <a:cubicBezTo>
                    <a:pt x="155" y="286"/>
                    <a:pt x="1" y="1905"/>
                    <a:pt x="227" y="2453"/>
                  </a:cubicBezTo>
                  <a:cubicBezTo>
                    <a:pt x="453" y="2989"/>
                    <a:pt x="584" y="4132"/>
                    <a:pt x="584" y="4132"/>
                  </a:cubicBezTo>
                  <a:cubicBezTo>
                    <a:pt x="1263" y="3405"/>
                    <a:pt x="1417" y="2405"/>
                    <a:pt x="1155" y="1596"/>
                  </a:cubicBezTo>
                  <a:cubicBezTo>
                    <a:pt x="894" y="798"/>
                    <a:pt x="1251" y="0"/>
                    <a:pt x="1251"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4446375" y="3197900"/>
              <a:ext cx="46950" cy="61275"/>
            </a:xfrm>
            <a:custGeom>
              <a:rect b="b" l="l" r="r" t="t"/>
              <a:pathLst>
                <a:path extrusionOk="0" h="2451" w="1878">
                  <a:moveTo>
                    <a:pt x="1516" y="0"/>
                  </a:moveTo>
                  <a:cubicBezTo>
                    <a:pt x="983" y="0"/>
                    <a:pt x="1" y="665"/>
                    <a:pt x="1" y="665"/>
                  </a:cubicBezTo>
                  <a:cubicBezTo>
                    <a:pt x="1" y="665"/>
                    <a:pt x="1203" y="1427"/>
                    <a:pt x="1060" y="2451"/>
                  </a:cubicBezTo>
                  <a:cubicBezTo>
                    <a:pt x="1060" y="2451"/>
                    <a:pt x="1703" y="1987"/>
                    <a:pt x="1846" y="427"/>
                  </a:cubicBezTo>
                  <a:cubicBezTo>
                    <a:pt x="1877" y="112"/>
                    <a:pt x="1734" y="0"/>
                    <a:pt x="151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1"/>
            <p:cNvSpPr/>
            <p:nvPr/>
          </p:nvSpPr>
          <p:spPr>
            <a:xfrm>
              <a:off x="4224325" y="3218975"/>
              <a:ext cx="260475" cy="313450"/>
            </a:xfrm>
            <a:custGeom>
              <a:rect b="b" l="l" r="r" t="t"/>
              <a:pathLst>
                <a:path extrusionOk="0" h="12538" w="10419">
                  <a:moveTo>
                    <a:pt x="6358" y="1"/>
                  </a:moveTo>
                  <a:cubicBezTo>
                    <a:pt x="6358" y="477"/>
                    <a:pt x="6061" y="905"/>
                    <a:pt x="5620" y="1096"/>
                  </a:cubicBezTo>
                  <a:cubicBezTo>
                    <a:pt x="4739" y="1477"/>
                    <a:pt x="4025" y="2251"/>
                    <a:pt x="3632" y="3239"/>
                  </a:cubicBezTo>
                  <a:cubicBezTo>
                    <a:pt x="3394" y="3858"/>
                    <a:pt x="2894" y="4311"/>
                    <a:pt x="2287" y="4573"/>
                  </a:cubicBezTo>
                  <a:cubicBezTo>
                    <a:pt x="953" y="5168"/>
                    <a:pt x="1" y="6668"/>
                    <a:pt x="1" y="8418"/>
                  </a:cubicBezTo>
                  <a:cubicBezTo>
                    <a:pt x="1" y="10692"/>
                    <a:pt x="1596" y="12538"/>
                    <a:pt x="3560" y="12538"/>
                  </a:cubicBezTo>
                  <a:cubicBezTo>
                    <a:pt x="5335" y="12538"/>
                    <a:pt x="6799" y="11026"/>
                    <a:pt x="7061" y="9061"/>
                  </a:cubicBezTo>
                  <a:cubicBezTo>
                    <a:pt x="8930" y="8930"/>
                    <a:pt x="10418" y="7144"/>
                    <a:pt x="10418" y="4954"/>
                  </a:cubicBezTo>
                  <a:cubicBezTo>
                    <a:pt x="10418" y="2941"/>
                    <a:pt x="9180" y="1275"/>
                    <a:pt x="7549" y="905"/>
                  </a:cubicBezTo>
                  <a:lnTo>
                    <a:pt x="7549"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1"/>
            <p:cNvSpPr/>
            <p:nvPr/>
          </p:nvSpPr>
          <p:spPr>
            <a:xfrm>
              <a:off x="4436350" y="3337250"/>
              <a:ext cx="305850" cy="137625"/>
            </a:xfrm>
            <a:custGeom>
              <a:rect b="b" l="l" r="r" t="t"/>
              <a:pathLst>
                <a:path extrusionOk="0" h="5505" w="12234">
                  <a:moveTo>
                    <a:pt x="1955" y="1"/>
                  </a:moveTo>
                  <a:cubicBezTo>
                    <a:pt x="967" y="1"/>
                    <a:pt x="0" y="1034"/>
                    <a:pt x="1318" y="3306"/>
                  </a:cubicBezTo>
                  <a:cubicBezTo>
                    <a:pt x="2219" y="4880"/>
                    <a:pt x="3533" y="5504"/>
                    <a:pt x="5022" y="5504"/>
                  </a:cubicBezTo>
                  <a:cubicBezTo>
                    <a:pt x="7196" y="5504"/>
                    <a:pt x="9744" y="4174"/>
                    <a:pt x="11927" y="2521"/>
                  </a:cubicBezTo>
                  <a:cubicBezTo>
                    <a:pt x="12234" y="2285"/>
                    <a:pt x="12022" y="1839"/>
                    <a:pt x="11699" y="1839"/>
                  </a:cubicBezTo>
                  <a:cubicBezTo>
                    <a:pt x="11647" y="1839"/>
                    <a:pt x="11591" y="1851"/>
                    <a:pt x="11534" y="1878"/>
                  </a:cubicBezTo>
                  <a:cubicBezTo>
                    <a:pt x="9738" y="2727"/>
                    <a:pt x="7563" y="3549"/>
                    <a:pt x="5894" y="3549"/>
                  </a:cubicBezTo>
                  <a:cubicBezTo>
                    <a:pt x="4477" y="3549"/>
                    <a:pt x="3425" y="2956"/>
                    <a:pt x="3283" y="1282"/>
                  </a:cubicBezTo>
                  <a:cubicBezTo>
                    <a:pt x="3283" y="1253"/>
                    <a:pt x="3283" y="1208"/>
                    <a:pt x="3283" y="1199"/>
                  </a:cubicBezTo>
                  <a:cubicBezTo>
                    <a:pt x="3218" y="417"/>
                    <a:pt x="2582" y="1"/>
                    <a:pt x="195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1"/>
            <p:cNvSpPr/>
            <p:nvPr/>
          </p:nvSpPr>
          <p:spPr>
            <a:xfrm>
              <a:off x="4315700" y="3335650"/>
              <a:ext cx="231000" cy="364650"/>
            </a:xfrm>
            <a:custGeom>
              <a:rect b="b" l="l" r="r" t="t"/>
              <a:pathLst>
                <a:path extrusionOk="0" h="14586" w="9240">
                  <a:moveTo>
                    <a:pt x="2513" y="1"/>
                  </a:moveTo>
                  <a:cubicBezTo>
                    <a:pt x="1822" y="1"/>
                    <a:pt x="1251" y="549"/>
                    <a:pt x="1227" y="1239"/>
                  </a:cubicBezTo>
                  <a:cubicBezTo>
                    <a:pt x="1179" y="2918"/>
                    <a:pt x="2275" y="7573"/>
                    <a:pt x="2275" y="7573"/>
                  </a:cubicBezTo>
                  <a:cubicBezTo>
                    <a:pt x="2275" y="7573"/>
                    <a:pt x="1" y="14026"/>
                    <a:pt x="489" y="14586"/>
                  </a:cubicBezTo>
                  <a:cubicBezTo>
                    <a:pt x="489" y="14586"/>
                    <a:pt x="7097" y="14038"/>
                    <a:pt x="8240" y="12729"/>
                  </a:cubicBezTo>
                  <a:cubicBezTo>
                    <a:pt x="9240" y="11598"/>
                    <a:pt x="6311" y="7430"/>
                    <a:pt x="6311" y="7430"/>
                  </a:cubicBezTo>
                  <a:cubicBezTo>
                    <a:pt x="6311" y="7430"/>
                    <a:pt x="8061" y="2465"/>
                    <a:pt x="7942" y="1132"/>
                  </a:cubicBezTo>
                  <a:cubicBezTo>
                    <a:pt x="7895" y="489"/>
                    <a:pt x="7359" y="1"/>
                    <a:pt x="6704"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1"/>
            <p:cNvSpPr/>
            <p:nvPr/>
          </p:nvSpPr>
          <p:spPr>
            <a:xfrm>
              <a:off x="4385050" y="4190775"/>
              <a:ext cx="86350" cy="114400"/>
            </a:xfrm>
            <a:custGeom>
              <a:rect b="b" l="l" r="r" t="t"/>
              <a:pathLst>
                <a:path extrusionOk="0" h="4576" w="3454">
                  <a:moveTo>
                    <a:pt x="741" y="0"/>
                  </a:moveTo>
                  <a:cubicBezTo>
                    <a:pt x="653" y="0"/>
                    <a:pt x="561" y="27"/>
                    <a:pt x="477" y="86"/>
                  </a:cubicBezTo>
                  <a:cubicBezTo>
                    <a:pt x="215" y="264"/>
                    <a:pt x="60" y="562"/>
                    <a:pt x="72" y="884"/>
                  </a:cubicBezTo>
                  <a:lnTo>
                    <a:pt x="168" y="3110"/>
                  </a:lnTo>
                  <a:cubicBezTo>
                    <a:pt x="179" y="3181"/>
                    <a:pt x="168" y="3253"/>
                    <a:pt x="156" y="3324"/>
                  </a:cubicBezTo>
                  <a:lnTo>
                    <a:pt x="1" y="4229"/>
                  </a:lnTo>
                  <a:cubicBezTo>
                    <a:pt x="406" y="4420"/>
                    <a:pt x="787" y="4551"/>
                    <a:pt x="1584" y="4574"/>
                  </a:cubicBezTo>
                  <a:cubicBezTo>
                    <a:pt x="1600" y="4575"/>
                    <a:pt x="1616" y="4575"/>
                    <a:pt x="1633" y="4575"/>
                  </a:cubicBezTo>
                  <a:cubicBezTo>
                    <a:pt x="2082" y="4575"/>
                    <a:pt x="2995" y="4424"/>
                    <a:pt x="3454" y="4229"/>
                  </a:cubicBezTo>
                  <a:cubicBezTo>
                    <a:pt x="3251" y="4170"/>
                    <a:pt x="2013" y="3753"/>
                    <a:pt x="1823" y="3681"/>
                  </a:cubicBezTo>
                  <a:cubicBezTo>
                    <a:pt x="1144" y="3455"/>
                    <a:pt x="1132" y="1645"/>
                    <a:pt x="1203" y="503"/>
                  </a:cubicBezTo>
                  <a:cubicBezTo>
                    <a:pt x="1221" y="212"/>
                    <a:pt x="992" y="0"/>
                    <a:pt x="741" y="0"/>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1"/>
            <p:cNvSpPr/>
            <p:nvPr/>
          </p:nvSpPr>
          <p:spPr>
            <a:xfrm>
              <a:off x="4382975" y="4292625"/>
              <a:ext cx="110750" cy="21750"/>
            </a:xfrm>
            <a:custGeom>
              <a:rect b="b" l="l" r="r" t="t"/>
              <a:pathLst>
                <a:path extrusionOk="0" h="870" w="4430">
                  <a:moveTo>
                    <a:pt x="108" y="0"/>
                  </a:moveTo>
                  <a:lnTo>
                    <a:pt x="36" y="405"/>
                  </a:lnTo>
                  <a:cubicBezTo>
                    <a:pt x="1" y="619"/>
                    <a:pt x="167" y="822"/>
                    <a:pt x="382" y="834"/>
                  </a:cubicBezTo>
                  <a:cubicBezTo>
                    <a:pt x="959" y="847"/>
                    <a:pt x="2019" y="870"/>
                    <a:pt x="2883" y="870"/>
                  </a:cubicBezTo>
                  <a:cubicBezTo>
                    <a:pt x="3622" y="870"/>
                    <a:pt x="4218" y="853"/>
                    <a:pt x="4251" y="798"/>
                  </a:cubicBezTo>
                  <a:cubicBezTo>
                    <a:pt x="4430" y="512"/>
                    <a:pt x="4084" y="310"/>
                    <a:pt x="3549" y="131"/>
                  </a:cubicBezTo>
                  <a:cubicBezTo>
                    <a:pt x="3514" y="117"/>
                    <a:pt x="3479" y="112"/>
                    <a:pt x="3442" y="112"/>
                  </a:cubicBezTo>
                  <a:cubicBezTo>
                    <a:pt x="3415" y="112"/>
                    <a:pt x="3388" y="115"/>
                    <a:pt x="3358" y="119"/>
                  </a:cubicBezTo>
                  <a:cubicBezTo>
                    <a:pt x="2906" y="203"/>
                    <a:pt x="2429" y="250"/>
                    <a:pt x="1953" y="250"/>
                  </a:cubicBezTo>
                  <a:cubicBezTo>
                    <a:pt x="1322" y="250"/>
                    <a:pt x="715" y="155"/>
                    <a:pt x="108" y="0"/>
                  </a:cubicBezTo>
                  <a:close/>
                </a:path>
              </a:pathLst>
            </a:custGeom>
            <a:solidFill>
              <a:srgbClr val="053B5C"/>
            </a:solidFill>
            <a:ln cap="flat" cmpd="sng" w="17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1"/>
            <p:cNvSpPr/>
            <p:nvPr/>
          </p:nvSpPr>
          <p:spPr>
            <a:xfrm>
              <a:off x="4186525" y="3922250"/>
              <a:ext cx="217300" cy="307250"/>
            </a:xfrm>
            <a:custGeom>
              <a:rect b="b" l="l" r="r" t="t"/>
              <a:pathLst>
                <a:path extrusionOk="0" h="12290" w="8692">
                  <a:moveTo>
                    <a:pt x="7248" y="1"/>
                  </a:moveTo>
                  <a:cubicBezTo>
                    <a:pt x="6623" y="1"/>
                    <a:pt x="5890" y="346"/>
                    <a:pt x="5358" y="1111"/>
                  </a:cubicBezTo>
                  <a:cubicBezTo>
                    <a:pt x="4561" y="2242"/>
                    <a:pt x="0" y="11982"/>
                    <a:pt x="274" y="12279"/>
                  </a:cubicBezTo>
                  <a:cubicBezTo>
                    <a:pt x="280" y="12286"/>
                    <a:pt x="289" y="12289"/>
                    <a:pt x="300" y="12289"/>
                  </a:cubicBezTo>
                  <a:cubicBezTo>
                    <a:pt x="841" y="12289"/>
                    <a:pt x="6981" y="3887"/>
                    <a:pt x="7751" y="2778"/>
                  </a:cubicBezTo>
                  <a:cubicBezTo>
                    <a:pt x="8549" y="1635"/>
                    <a:pt x="8692" y="683"/>
                    <a:pt x="8037" y="230"/>
                  </a:cubicBezTo>
                  <a:cubicBezTo>
                    <a:pt x="7821" y="80"/>
                    <a:pt x="7547" y="1"/>
                    <a:pt x="724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p:nvPr/>
          </p:nvSpPr>
          <p:spPr>
            <a:xfrm>
              <a:off x="4382975" y="3913950"/>
              <a:ext cx="86350" cy="362075"/>
            </a:xfrm>
            <a:custGeom>
              <a:rect b="b" l="l" r="r" t="t"/>
              <a:pathLst>
                <a:path extrusionOk="0" h="14483" w="3454">
                  <a:moveTo>
                    <a:pt x="2060" y="1"/>
                  </a:moveTo>
                  <a:cubicBezTo>
                    <a:pt x="1311" y="1"/>
                    <a:pt x="557" y="948"/>
                    <a:pt x="334" y="2217"/>
                  </a:cubicBezTo>
                  <a:cubicBezTo>
                    <a:pt x="96" y="3575"/>
                    <a:pt x="1" y="14314"/>
                    <a:pt x="370" y="14481"/>
                  </a:cubicBezTo>
                  <a:cubicBezTo>
                    <a:pt x="373" y="14482"/>
                    <a:pt x="377" y="14483"/>
                    <a:pt x="381" y="14483"/>
                  </a:cubicBezTo>
                  <a:cubicBezTo>
                    <a:pt x="533" y="14483"/>
                    <a:pt x="701" y="13322"/>
                    <a:pt x="1096" y="11754"/>
                  </a:cubicBezTo>
                  <a:cubicBezTo>
                    <a:pt x="1870" y="8575"/>
                    <a:pt x="3049" y="3634"/>
                    <a:pt x="3215" y="2729"/>
                  </a:cubicBezTo>
                  <a:cubicBezTo>
                    <a:pt x="3453" y="1372"/>
                    <a:pt x="3001" y="157"/>
                    <a:pt x="2215" y="15"/>
                  </a:cubicBezTo>
                  <a:cubicBezTo>
                    <a:pt x="2164" y="5"/>
                    <a:pt x="2112" y="1"/>
                    <a:pt x="2060"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1"/>
            <p:cNvSpPr/>
            <p:nvPr/>
          </p:nvSpPr>
          <p:spPr>
            <a:xfrm>
              <a:off x="4389225" y="3596625"/>
              <a:ext cx="132175" cy="412075"/>
            </a:xfrm>
            <a:custGeom>
              <a:rect b="b" l="l" r="r" t="t"/>
              <a:pathLst>
                <a:path extrusionOk="0" h="16483" w="5287">
                  <a:moveTo>
                    <a:pt x="2720" y="1"/>
                  </a:moveTo>
                  <a:cubicBezTo>
                    <a:pt x="1370" y="1"/>
                    <a:pt x="201" y="1369"/>
                    <a:pt x="108" y="3123"/>
                  </a:cubicBezTo>
                  <a:cubicBezTo>
                    <a:pt x="1" y="4921"/>
                    <a:pt x="644" y="16398"/>
                    <a:pt x="2048" y="16482"/>
                  </a:cubicBezTo>
                  <a:cubicBezTo>
                    <a:pt x="2054" y="16482"/>
                    <a:pt x="2059" y="16482"/>
                    <a:pt x="2064" y="16482"/>
                  </a:cubicBezTo>
                  <a:cubicBezTo>
                    <a:pt x="3465" y="16482"/>
                    <a:pt x="5073" y="5212"/>
                    <a:pt x="5180" y="3409"/>
                  </a:cubicBezTo>
                  <a:cubicBezTo>
                    <a:pt x="5287" y="1611"/>
                    <a:pt x="4227" y="87"/>
                    <a:pt x="2822" y="4"/>
                  </a:cubicBezTo>
                  <a:cubicBezTo>
                    <a:pt x="2788" y="2"/>
                    <a:pt x="2754" y="1"/>
                    <a:pt x="2720"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1"/>
            <p:cNvSpPr/>
            <p:nvPr/>
          </p:nvSpPr>
          <p:spPr>
            <a:xfrm>
              <a:off x="4383575" y="3596625"/>
              <a:ext cx="136350" cy="618775"/>
            </a:xfrm>
            <a:custGeom>
              <a:rect b="b" l="l" r="r" t="t"/>
              <a:pathLst>
                <a:path extrusionOk="0" h="24751" w="5454">
                  <a:moveTo>
                    <a:pt x="2946" y="1"/>
                  </a:moveTo>
                  <a:cubicBezTo>
                    <a:pt x="1596" y="1"/>
                    <a:pt x="427" y="1369"/>
                    <a:pt x="334" y="3123"/>
                  </a:cubicBezTo>
                  <a:cubicBezTo>
                    <a:pt x="274" y="4028"/>
                    <a:pt x="417" y="7397"/>
                    <a:pt x="750" y="10517"/>
                  </a:cubicBezTo>
                  <a:cubicBezTo>
                    <a:pt x="893" y="11898"/>
                    <a:pt x="715" y="13267"/>
                    <a:pt x="369" y="14613"/>
                  </a:cubicBezTo>
                  <a:cubicBezTo>
                    <a:pt x="346" y="14708"/>
                    <a:pt x="322" y="14803"/>
                    <a:pt x="310" y="14910"/>
                  </a:cubicBezTo>
                  <a:cubicBezTo>
                    <a:pt x="143" y="15863"/>
                    <a:pt x="0" y="21351"/>
                    <a:pt x="84" y="24661"/>
                  </a:cubicBezTo>
                  <a:cubicBezTo>
                    <a:pt x="157" y="24724"/>
                    <a:pt x="392" y="24751"/>
                    <a:pt x="634" y="24751"/>
                  </a:cubicBezTo>
                  <a:cubicBezTo>
                    <a:pt x="901" y="24751"/>
                    <a:pt x="1176" y="24718"/>
                    <a:pt x="1251" y="24661"/>
                  </a:cubicBezTo>
                  <a:cubicBezTo>
                    <a:pt x="1262" y="24590"/>
                    <a:pt x="5453" y="7624"/>
                    <a:pt x="5453" y="3266"/>
                  </a:cubicBezTo>
                  <a:cubicBezTo>
                    <a:pt x="5453" y="1456"/>
                    <a:pt x="4453" y="87"/>
                    <a:pt x="3048" y="4"/>
                  </a:cubicBezTo>
                  <a:cubicBezTo>
                    <a:pt x="3014" y="2"/>
                    <a:pt x="2980" y="1"/>
                    <a:pt x="2946"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1"/>
            <p:cNvSpPr/>
            <p:nvPr/>
          </p:nvSpPr>
          <p:spPr>
            <a:xfrm>
              <a:off x="4390725" y="3596625"/>
              <a:ext cx="129200" cy="245675"/>
            </a:xfrm>
            <a:custGeom>
              <a:rect b="b" l="l" r="r" t="t"/>
              <a:pathLst>
                <a:path extrusionOk="0" h="9827" w="5168">
                  <a:moveTo>
                    <a:pt x="2660" y="1"/>
                  </a:moveTo>
                  <a:cubicBezTo>
                    <a:pt x="1310" y="1"/>
                    <a:pt x="141" y="1369"/>
                    <a:pt x="48" y="3123"/>
                  </a:cubicBezTo>
                  <a:cubicBezTo>
                    <a:pt x="0" y="3968"/>
                    <a:pt x="107" y="6909"/>
                    <a:pt x="393" y="9826"/>
                  </a:cubicBezTo>
                  <a:cubicBezTo>
                    <a:pt x="1024" y="8564"/>
                    <a:pt x="1738" y="7338"/>
                    <a:pt x="2512" y="6147"/>
                  </a:cubicBezTo>
                  <a:cubicBezTo>
                    <a:pt x="2572" y="6052"/>
                    <a:pt x="2667" y="5981"/>
                    <a:pt x="2762" y="5957"/>
                  </a:cubicBezTo>
                  <a:cubicBezTo>
                    <a:pt x="3405" y="5076"/>
                    <a:pt x="4215" y="4337"/>
                    <a:pt x="5144" y="3778"/>
                  </a:cubicBezTo>
                  <a:cubicBezTo>
                    <a:pt x="5156" y="3587"/>
                    <a:pt x="5167" y="3421"/>
                    <a:pt x="5167" y="3266"/>
                  </a:cubicBezTo>
                  <a:cubicBezTo>
                    <a:pt x="5167" y="1456"/>
                    <a:pt x="4167" y="87"/>
                    <a:pt x="2762" y="4"/>
                  </a:cubicBezTo>
                  <a:cubicBezTo>
                    <a:pt x="2728" y="2"/>
                    <a:pt x="2694" y="1"/>
                    <a:pt x="2660"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1"/>
            <p:cNvSpPr/>
            <p:nvPr/>
          </p:nvSpPr>
          <p:spPr>
            <a:xfrm>
              <a:off x="4330600" y="3588650"/>
              <a:ext cx="134850" cy="384025"/>
            </a:xfrm>
            <a:custGeom>
              <a:rect b="b" l="l" r="r" t="t"/>
              <a:pathLst>
                <a:path extrusionOk="0" h="15361" w="5394">
                  <a:moveTo>
                    <a:pt x="2846" y="1"/>
                  </a:moveTo>
                  <a:cubicBezTo>
                    <a:pt x="1453" y="1"/>
                    <a:pt x="59" y="1386"/>
                    <a:pt x="36" y="3180"/>
                  </a:cubicBezTo>
                  <a:cubicBezTo>
                    <a:pt x="0" y="4978"/>
                    <a:pt x="500" y="15336"/>
                    <a:pt x="1905" y="15360"/>
                  </a:cubicBezTo>
                  <a:cubicBezTo>
                    <a:pt x="1907" y="15360"/>
                    <a:pt x="1908" y="15360"/>
                    <a:pt x="1910" y="15360"/>
                  </a:cubicBezTo>
                  <a:cubicBezTo>
                    <a:pt x="3315" y="15360"/>
                    <a:pt x="5334" y="5107"/>
                    <a:pt x="5370" y="3311"/>
                  </a:cubicBezTo>
                  <a:cubicBezTo>
                    <a:pt x="5394" y="1501"/>
                    <a:pt x="4286" y="25"/>
                    <a:pt x="2881" y="1"/>
                  </a:cubicBezTo>
                  <a:cubicBezTo>
                    <a:pt x="2870" y="1"/>
                    <a:pt x="2858" y="1"/>
                    <a:pt x="284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1"/>
            <p:cNvSpPr/>
            <p:nvPr/>
          </p:nvSpPr>
          <p:spPr>
            <a:xfrm>
              <a:off x="4199625" y="3588650"/>
              <a:ext cx="270875" cy="617375"/>
            </a:xfrm>
            <a:custGeom>
              <a:rect b="b" l="l" r="r" t="t"/>
              <a:pathLst>
                <a:path extrusionOk="0" h="24695" w="10835">
                  <a:moveTo>
                    <a:pt x="8085" y="1"/>
                  </a:moveTo>
                  <a:cubicBezTo>
                    <a:pt x="6692" y="1"/>
                    <a:pt x="5298" y="1386"/>
                    <a:pt x="5275" y="3180"/>
                  </a:cubicBezTo>
                  <a:cubicBezTo>
                    <a:pt x="5251" y="4490"/>
                    <a:pt x="5215" y="13896"/>
                    <a:pt x="4834" y="14455"/>
                  </a:cubicBezTo>
                  <a:cubicBezTo>
                    <a:pt x="4227" y="15336"/>
                    <a:pt x="1155" y="21170"/>
                    <a:pt x="0" y="24004"/>
                  </a:cubicBezTo>
                  <a:cubicBezTo>
                    <a:pt x="131" y="24326"/>
                    <a:pt x="572" y="24623"/>
                    <a:pt x="798" y="24695"/>
                  </a:cubicBezTo>
                  <a:cubicBezTo>
                    <a:pt x="2715" y="22432"/>
                    <a:pt x="6680" y="17027"/>
                    <a:pt x="7227" y="16122"/>
                  </a:cubicBezTo>
                  <a:cubicBezTo>
                    <a:pt x="9335" y="12657"/>
                    <a:pt x="10787" y="4764"/>
                    <a:pt x="10811" y="3275"/>
                  </a:cubicBezTo>
                  <a:cubicBezTo>
                    <a:pt x="10835" y="1466"/>
                    <a:pt x="9525" y="25"/>
                    <a:pt x="8120" y="1"/>
                  </a:cubicBezTo>
                  <a:cubicBezTo>
                    <a:pt x="8109" y="1"/>
                    <a:pt x="8097" y="1"/>
                    <a:pt x="8085"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1"/>
            <p:cNvSpPr/>
            <p:nvPr/>
          </p:nvSpPr>
          <p:spPr>
            <a:xfrm>
              <a:off x="4315700" y="3335650"/>
              <a:ext cx="231000" cy="364650"/>
            </a:xfrm>
            <a:custGeom>
              <a:rect b="b" l="l" r="r" t="t"/>
              <a:pathLst>
                <a:path extrusionOk="0" h="14586" w="9240">
                  <a:moveTo>
                    <a:pt x="2406" y="1"/>
                  </a:moveTo>
                  <a:cubicBezTo>
                    <a:pt x="1775" y="1"/>
                    <a:pt x="1251" y="501"/>
                    <a:pt x="1239" y="1132"/>
                  </a:cubicBezTo>
                  <a:cubicBezTo>
                    <a:pt x="1191" y="2787"/>
                    <a:pt x="2275" y="7573"/>
                    <a:pt x="2275" y="7573"/>
                  </a:cubicBezTo>
                  <a:cubicBezTo>
                    <a:pt x="2275" y="7573"/>
                    <a:pt x="1" y="13884"/>
                    <a:pt x="489" y="14586"/>
                  </a:cubicBezTo>
                  <a:cubicBezTo>
                    <a:pt x="489" y="14586"/>
                    <a:pt x="7097" y="14038"/>
                    <a:pt x="8240" y="12729"/>
                  </a:cubicBezTo>
                  <a:cubicBezTo>
                    <a:pt x="9240" y="11598"/>
                    <a:pt x="6311" y="7430"/>
                    <a:pt x="6311" y="7430"/>
                  </a:cubicBezTo>
                  <a:cubicBezTo>
                    <a:pt x="6311" y="7430"/>
                    <a:pt x="6871" y="5823"/>
                    <a:pt x="7335" y="4180"/>
                  </a:cubicBezTo>
                  <a:cubicBezTo>
                    <a:pt x="7656" y="1656"/>
                    <a:pt x="6013" y="1346"/>
                    <a:pt x="6656" y="1"/>
                  </a:cubicBezTo>
                  <a:lnTo>
                    <a:pt x="6061" y="1"/>
                  </a:lnTo>
                  <a:cubicBezTo>
                    <a:pt x="5835" y="549"/>
                    <a:pt x="5323" y="965"/>
                    <a:pt x="4549" y="965"/>
                  </a:cubicBezTo>
                  <a:cubicBezTo>
                    <a:pt x="3763" y="965"/>
                    <a:pt x="3263" y="549"/>
                    <a:pt x="3025"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1"/>
            <p:cNvSpPr/>
            <p:nvPr/>
          </p:nvSpPr>
          <p:spPr>
            <a:xfrm>
              <a:off x="4398750" y="3285650"/>
              <a:ext cx="47650" cy="57175"/>
            </a:xfrm>
            <a:custGeom>
              <a:rect b="b" l="l" r="r" t="t"/>
              <a:pathLst>
                <a:path extrusionOk="0" h="2287" w="1906">
                  <a:moveTo>
                    <a:pt x="608" y="1"/>
                  </a:moveTo>
                  <a:lnTo>
                    <a:pt x="1" y="2084"/>
                  </a:lnTo>
                  <a:lnTo>
                    <a:pt x="1906" y="2287"/>
                  </a:lnTo>
                  <a:lnTo>
                    <a:pt x="1834" y="155"/>
                  </a:lnTo>
                  <a:lnTo>
                    <a:pt x="608" y="1"/>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1"/>
            <p:cNvSpPr/>
            <p:nvPr/>
          </p:nvSpPr>
          <p:spPr>
            <a:xfrm>
              <a:off x="4409175" y="3285950"/>
              <a:ext cx="36625" cy="40500"/>
            </a:xfrm>
            <a:custGeom>
              <a:rect b="b" l="l" r="r" t="t"/>
              <a:pathLst>
                <a:path extrusionOk="0" h="1620" w="1465">
                  <a:moveTo>
                    <a:pt x="191" y="1"/>
                  </a:moveTo>
                  <a:lnTo>
                    <a:pt x="0" y="643"/>
                  </a:lnTo>
                  <a:cubicBezTo>
                    <a:pt x="274" y="953"/>
                    <a:pt x="631" y="1620"/>
                    <a:pt x="1084" y="1620"/>
                  </a:cubicBezTo>
                  <a:cubicBezTo>
                    <a:pt x="1215" y="1620"/>
                    <a:pt x="1346" y="1584"/>
                    <a:pt x="1465" y="1513"/>
                  </a:cubicBezTo>
                  <a:lnTo>
                    <a:pt x="1417" y="143"/>
                  </a:lnTo>
                  <a:lnTo>
                    <a:pt x="191" y="1"/>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1"/>
            <p:cNvSpPr/>
            <p:nvPr/>
          </p:nvSpPr>
          <p:spPr>
            <a:xfrm>
              <a:off x="4392800" y="3214525"/>
              <a:ext cx="84250" cy="100325"/>
            </a:xfrm>
            <a:custGeom>
              <a:rect b="b" l="l" r="r" t="t"/>
              <a:pathLst>
                <a:path extrusionOk="0" h="4013" w="3370">
                  <a:moveTo>
                    <a:pt x="0" y="0"/>
                  </a:moveTo>
                  <a:lnTo>
                    <a:pt x="0" y="2036"/>
                  </a:lnTo>
                  <a:cubicBezTo>
                    <a:pt x="0" y="2405"/>
                    <a:pt x="262" y="2941"/>
                    <a:pt x="620" y="3262"/>
                  </a:cubicBezTo>
                  <a:cubicBezTo>
                    <a:pt x="1251" y="3798"/>
                    <a:pt x="1703" y="4012"/>
                    <a:pt x="2120" y="4012"/>
                  </a:cubicBezTo>
                  <a:cubicBezTo>
                    <a:pt x="2441" y="4012"/>
                    <a:pt x="2965" y="2953"/>
                    <a:pt x="3144" y="2155"/>
                  </a:cubicBezTo>
                  <a:cubicBezTo>
                    <a:pt x="3370" y="1083"/>
                    <a:pt x="3132" y="0"/>
                    <a:pt x="3132"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1"/>
            <p:cNvSpPr/>
            <p:nvPr/>
          </p:nvSpPr>
          <p:spPr>
            <a:xfrm>
              <a:off x="4388625" y="3234150"/>
              <a:ext cx="14925" cy="6575"/>
            </a:xfrm>
            <a:custGeom>
              <a:rect b="b" l="l" r="r" t="t"/>
              <a:pathLst>
                <a:path extrusionOk="0" h="263" w="597">
                  <a:moveTo>
                    <a:pt x="1" y="1"/>
                  </a:moveTo>
                  <a:lnTo>
                    <a:pt x="1" y="263"/>
                  </a:lnTo>
                  <a:lnTo>
                    <a:pt x="596" y="263"/>
                  </a:lnTo>
                  <a:lnTo>
                    <a:pt x="5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1"/>
            <p:cNvSpPr/>
            <p:nvPr/>
          </p:nvSpPr>
          <p:spPr>
            <a:xfrm>
              <a:off x="4383275" y="3237725"/>
              <a:ext cx="22950" cy="36050"/>
            </a:xfrm>
            <a:custGeom>
              <a:rect b="b" l="l" r="r" t="t"/>
              <a:pathLst>
                <a:path extrusionOk="0" h="1442" w="918">
                  <a:moveTo>
                    <a:pt x="489" y="1"/>
                  </a:moveTo>
                  <a:cubicBezTo>
                    <a:pt x="250" y="1"/>
                    <a:pt x="0" y="132"/>
                    <a:pt x="0" y="525"/>
                  </a:cubicBezTo>
                  <a:cubicBezTo>
                    <a:pt x="0" y="917"/>
                    <a:pt x="250" y="1441"/>
                    <a:pt x="489" y="1441"/>
                  </a:cubicBezTo>
                  <a:cubicBezTo>
                    <a:pt x="727" y="1441"/>
                    <a:pt x="917" y="1120"/>
                    <a:pt x="917" y="727"/>
                  </a:cubicBezTo>
                  <a:cubicBezTo>
                    <a:pt x="917" y="322"/>
                    <a:pt x="727" y="1"/>
                    <a:pt x="48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1"/>
            <p:cNvSpPr/>
            <p:nvPr/>
          </p:nvSpPr>
          <p:spPr>
            <a:xfrm>
              <a:off x="4383275" y="3183975"/>
              <a:ext cx="113125" cy="66875"/>
            </a:xfrm>
            <a:custGeom>
              <a:rect b="b" l="l" r="r" t="t"/>
              <a:pathLst>
                <a:path extrusionOk="0" h="2675" w="4525">
                  <a:moveTo>
                    <a:pt x="3495" y="0"/>
                  </a:moveTo>
                  <a:cubicBezTo>
                    <a:pt x="3335" y="0"/>
                    <a:pt x="3171" y="39"/>
                    <a:pt x="3025" y="115"/>
                  </a:cubicBezTo>
                  <a:cubicBezTo>
                    <a:pt x="2775" y="258"/>
                    <a:pt x="2489" y="329"/>
                    <a:pt x="2203" y="329"/>
                  </a:cubicBezTo>
                  <a:lnTo>
                    <a:pt x="1143" y="329"/>
                  </a:lnTo>
                  <a:cubicBezTo>
                    <a:pt x="512" y="329"/>
                    <a:pt x="0" y="841"/>
                    <a:pt x="0" y="1472"/>
                  </a:cubicBezTo>
                  <a:lnTo>
                    <a:pt x="0" y="1722"/>
                  </a:lnTo>
                  <a:lnTo>
                    <a:pt x="512" y="2198"/>
                  </a:lnTo>
                  <a:lnTo>
                    <a:pt x="667" y="2675"/>
                  </a:lnTo>
                  <a:lnTo>
                    <a:pt x="703" y="2675"/>
                  </a:lnTo>
                  <a:cubicBezTo>
                    <a:pt x="905" y="2675"/>
                    <a:pt x="1072" y="2520"/>
                    <a:pt x="1084" y="2317"/>
                  </a:cubicBezTo>
                  <a:cubicBezTo>
                    <a:pt x="1108" y="1996"/>
                    <a:pt x="1334" y="1722"/>
                    <a:pt x="1667" y="1722"/>
                  </a:cubicBezTo>
                  <a:lnTo>
                    <a:pt x="2667" y="1722"/>
                  </a:lnTo>
                  <a:cubicBezTo>
                    <a:pt x="2732" y="1701"/>
                    <a:pt x="2803" y="1694"/>
                    <a:pt x="2878" y="1694"/>
                  </a:cubicBezTo>
                  <a:cubicBezTo>
                    <a:pt x="3059" y="1694"/>
                    <a:pt x="3264" y="1737"/>
                    <a:pt x="3461" y="1737"/>
                  </a:cubicBezTo>
                  <a:cubicBezTo>
                    <a:pt x="3601" y="1737"/>
                    <a:pt x="3738" y="1715"/>
                    <a:pt x="3858" y="1639"/>
                  </a:cubicBezTo>
                  <a:cubicBezTo>
                    <a:pt x="4525" y="1186"/>
                    <a:pt x="4441" y="710"/>
                    <a:pt x="4180" y="341"/>
                  </a:cubicBezTo>
                  <a:cubicBezTo>
                    <a:pt x="4023" y="110"/>
                    <a:pt x="3764" y="0"/>
                    <a:pt x="349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1"/>
            <p:cNvSpPr/>
            <p:nvPr/>
          </p:nvSpPr>
          <p:spPr>
            <a:xfrm>
              <a:off x="4720825" y="3321975"/>
              <a:ext cx="50325" cy="77425"/>
            </a:xfrm>
            <a:custGeom>
              <a:rect b="b" l="l" r="r" t="t"/>
              <a:pathLst>
                <a:path extrusionOk="0" h="3097" w="2013">
                  <a:moveTo>
                    <a:pt x="1570" y="0"/>
                  </a:moveTo>
                  <a:cubicBezTo>
                    <a:pt x="1567" y="0"/>
                    <a:pt x="1563" y="0"/>
                    <a:pt x="1560" y="0"/>
                  </a:cubicBezTo>
                  <a:cubicBezTo>
                    <a:pt x="1453" y="0"/>
                    <a:pt x="774" y="488"/>
                    <a:pt x="524" y="869"/>
                  </a:cubicBezTo>
                  <a:cubicBezTo>
                    <a:pt x="286" y="1262"/>
                    <a:pt x="24" y="1965"/>
                    <a:pt x="12" y="2477"/>
                  </a:cubicBezTo>
                  <a:cubicBezTo>
                    <a:pt x="0" y="3001"/>
                    <a:pt x="226" y="3072"/>
                    <a:pt x="584" y="3096"/>
                  </a:cubicBezTo>
                  <a:cubicBezTo>
                    <a:pt x="588" y="3096"/>
                    <a:pt x="592" y="3096"/>
                    <a:pt x="596" y="3096"/>
                  </a:cubicBezTo>
                  <a:cubicBezTo>
                    <a:pt x="950" y="3096"/>
                    <a:pt x="1346" y="2096"/>
                    <a:pt x="1346" y="2096"/>
                  </a:cubicBezTo>
                  <a:cubicBezTo>
                    <a:pt x="1346" y="2096"/>
                    <a:pt x="2012" y="1179"/>
                    <a:pt x="1762" y="1179"/>
                  </a:cubicBezTo>
                  <a:cubicBezTo>
                    <a:pt x="1760" y="1179"/>
                    <a:pt x="1758" y="1179"/>
                    <a:pt x="1756" y="1179"/>
                  </a:cubicBezTo>
                  <a:cubicBezTo>
                    <a:pt x="1529" y="1179"/>
                    <a:pt x="1158" y="1779"/>
                    <a:pt x="959" y="1779"/>
                  </a:cubicBezTo>
                  <a:cubicBezTo>
                    <a:pt x="948" y="1779"/>
                    <a:pt x="938" y="1778"/>
                    <a:pt x="929" y="1774"/>
                  </a:cubicBezTo>
                  <a:cubicBezTo>
                    <a:pt x="738" y="1703"/>
                    <a:pt x="965" y="1310"/>
                    <a:pt x="1203" y="976"/>
                  </a:cubicBezTo>
                  <a:cubicBezTo>
                    <a:pt x="1427" y="646"/>
                    <a:pt x="1932" y="0"/>
                    <a:pt x="157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1"/>
            <p:cNvSpPr/>
            <p:nvPr/>
          </p:nvSpPr>
          <p:spPr>
            <a:xfrm>
              <a:off x="4366900" y="3199025"/>
              <a:ext cx="103600" cy="62250"/>
            </a:xfrm>
            <a:custGeom>
              <a:rect b="b" l="l" r="r" t="t"/>
              <a:pathLst>
                <a:path extrusionOk="0" h="2490" w="4144">
                  <a:moveTo>
                    <a:pt x="4073" y="1"/>
                  </a:moveTo>
                  <a:cubicBezTo>
                    <a:pt x="3453" y="882"/>
                    <a:pt x="2108" y="834"/>
                    <a:pt x="1275" y="1072"/>
                  </a:cubicBezTo>
                  <a:cubicBezTo>
                    <a:pt x="453" y="1311"/>
                    <a:pt x="1" y="2489"/>
                    <a:pt x="1" y="2489"/>
                  </a:cubicBezTo>
                  <a:cubicBezTo>
                    <a:pt x="584" y="1858"/>
                    <a:pt x="941" y="2251"/>
                    <a:pt x="2429" y="1906"/>
                  </a:cubicBezTo>
                  <a:cubicBezTo>
                    <a:pt x="3918" y="1549"/>
                    <a:pt x="3823" y="1275"/>
                    <a:pt x="4013" y="858"/>
                  </a:cubicBezTo>
                  <a:cubicBezTo>
                    <a:pt x="4144" y="561"/>
                    <a:pt x="4073" y="1"/>
                    <a:pt x="407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1"/>
            <p:cNvSpPr/>
            <p:nvPr/>
          </p:nvSpPr>
          <p:spPr>
            <a:xfrm>
              <a:off x="4251700" y="3335250"/>
              <a:ext cx="153100" cy="414775"/>
            </a:xfrm>
            <a:custGeom>
              <a:rect b="b" l="l" r="r" t="t"/>
              <a:pathLst>
                <a:path extrusionOk="0" h="16591" w="6124">
                  <a:moveTo>
                    <a:pt x="4343" y="1"/>
                  </a:moveTo>
                  <a:cubicBezTo>
                    <a:pt x="3931" y="1"/>
                    <a:pt x="3518" y="198"/>
                    <a:pt x="3251" y="672"/>
                  </a:cubicBezTo>
                  <a:cubicBezTo>
                    <a:pt x="1644" y="3482"/>
                    <a:pt x="1" y="9256"/>
                    <a:pt x="108" y="16209"/>
                  </a:cubicBezTo>
                  <a:cubicBezTo>
                    <a:pt x="120" y="16424"/>
                    <a:pt x="287" y="16590"/>
                    <a:pt x="501" y="16590"/>
                  </a:cubicBezTo>
                  <a:cubicBezTo>
                    <a:pt x="668" y="16578"/>
                    <a:pt x="822" y="16471"/>
                    <a:pt x="858" y="16281"/>
                  </a:cubicBezTo>
                  <a:cubicBezTo>
                    <a:pt x="2846" y="6315"/>
                    <a:pt x="5537" y="1958"/>
                    <a:pt x="5537" y="1958"/>
                  </a:cubicBezTo>
                  <a:cubicBezTo>
                    <a:pt x="6124" y="923"/>
                    <a:pt x="5234" y="1"/>
                    <a:pt x="434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1"/>
            <p:cNvSpPr/>
            <p:nvPr/>
          </p:nvSpPr>
          <p:spPr>
            <a:xfrm>
              <a:off x="4204075" y="3843450"/>
              <a:ext cx="126825" cy="160775"/>
            </a:xfrm>
            <a:custGeom>
              <a:rect b="b" l="l" r="r" t="t"/>
              <a:pathLst>
                <a:path extrusionOk="0" h="6431" w="5073">
                  <a:moveTo>
                    <a:pt x="1" y="1"/>
                  </a:moveTo>
                  <a:lnTo>
                    <a:pt x="1" y="6430"/>
                  </a:lnTo>
                  <a:lnTo>
                    <a:pt x="5073" y="6430"/>
                  </a:lnTo>
                  <a:lnTo>
                    <a:pt x="5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1"/>
            <p:cNvSpPr/>
            <p:nvPr/>
          </p:nvSpPr>
          <p:spPr>
            <a:xfrm>
              <a:off x="4204075" y="3843450"/>
              <a:ext cx="126825" cy="37550"/>
            </a:xfrm>
            <a:custGeom>
              <a:rect b="b" l="l" r="r" t="t"/>
              <a:pathLst>
                <a:path extrusionOk="0" h="1502" w="5073">
                  <a:moveTo>
                    <a:pt x="1" y="1"/>
                  </a:moveTo>
                  <a:lnTo>
                    <a:pt x="1" y="1501"/>
                  </a:lnTo>
                  <a:lnTo>
                    <a:pt x="5073" y="1501"/>
                  </a:lnTo>
                  <a:lnTo>
                    <a:pt x="5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1"/>
            <p:cNvSpPr/>
            <p:nvPr/>
          </p:nvSpPr>
          <p:spPr>
            <a:xfrm>
              <a:off x="4193075" y="3843450"/>
              <a:ext cx="148850" cy="25325"/>
            </a:xfrm>
            <a:custGeom>
              <a:rect b="b" l="l" r="r" t="t"/>
              <a:pathLst>
                <a:path extrusionOk="0" h="1013" w="5954">
                  <a:moveTo>
                    <a:pt x="524" y="1"/>
                  </a:moveTo>
                  <a:cubicBezTo>
                    <a:pt x="238" y="1"/>
                    <a:pt x="0" y="227"/>
                    <a:pt x="0" y="513"/>
                  </a:cubicBezTo>
                  <a:lnTo>
                    <a:pt x="0" y="1013"/>
                  </a:lnTo>
                  <a:lnTo>
                    <a:pt x="5953" y="1013"/>
                  </a:lnTo>
                  <a:lnTo>
                    <a:pt x="5953" y="513"/>
                  </a:lnTo>
                  <a:cubicBezTo>
                    <a:pt x="5953" y="227"/>
                    <a:pt x="5727" y="1"/>
                    <a:pt x="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1"/>
            <p:cNvSpPr/>
            <p:nvPr/>
          </p:nvSpPr>
          <p:spPr>
            <a:xfrm>
              <a:off x="4216300" y="3790475"/>
              <a:ext cx="105975" cy="53000"/>
            </a:xfrm>
            <a:custGeom>
              <a:rect b="b" l="l" r="r" t="t"/>
              <a:pathLst>
                <a:path extrusionOk="0" fill="none" h="2120" w="4239">
                  <a:moveTo>
                    <a:pt x="4239" y="2120"/>
                  </a:moveTo>
                  <a:cubicBezTo>
                    <a:pt x="4239" y="953"/>
                    <a:pt x="3286" y="1"/>
                    <a:pt x="2119" y="1"/>
                  </a:cubicBezTo>
                  <a:cubicBezTo>
                    <a:pt x="953" y="1"/>
                    <a:pt x="0" y="953"/>
                    <a:pt x="0" y="2120"/>
                  </a:cubicBezTo>
                </a:path>
              </a:pathLst>
            </a:custGeom>
            <a:solidFill>
              <a:schemeClr val="lt2"/>
            </a:solidFill>
            <a:ln cap="flat" cmpd="sng" w="8925">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1"/>
            <p:cNvSpPr/>
            <p:nvPr/>
          </p:nvSpPr>
          <p:spPr>
            <a:xfrm>
              <a:off x="4245450" y="3744625"/>
              <a:ext cx="39100" cy="56700"/>
            </a:xfrm>
            <a:custGeom>
              <a:rect b="b" l="l" r="r" t="t"/>
              <a:pathLst>
                <a:path extrusionOk="0" h="2268" w="1564">
                  <a:moveTo>
                    <a:pt x="630" y="0"/>
                  </a:moveTo>
                  <a:cubicBezTo>
                    <a:pt x="440" y="0"/>
                    <a:pt x="291" y="103"/>
                    <a:pt x="179" y="430"/>
                  </a:cubicBezTo>
                  <a:cubicBezTo>
                    <a:pt x="37" y="846"/>
                    <a:pt x="1" y="1382"/>
                    <a:pt x="48" y="1835"/>
                  </a:cubicBezTo>
                  <a:cubicBezTo>
                    <a:pt x="310" y="1751"/>
                    <a:pt x="656" y="1680"/>
                    <a:pt x="656" y="1680"/>
                  </a:cubicBezTo>
                  <a:cubicBezTo>
                    <a:pt x="656" y="1525"/>
                    <a:pt x="691" y="1418"/>
                    <a:pt x="787" y="1418"/>
                  </a:cubicBezTo>
                  <a:cubicBezTo>
                    <a:pt x="989" y="1418"/>
                    <a:pt x="1120" y="2192"/>
                    <a:pt x="1358" y="2263"/>
                  </a:cubicBezTo>
                  <a:cubicBezTo>
                    <a:pt x="1367" y="2266"/>
                    <a:pt x="1374" y="2268"/>
                    <a:pt x="1381" y="2268"/>
                  </a:cubicBezTo>
                  <a:cubicBezTo>
                    <a:pt x="1564" y="2268"/>
                    <a:pt x="1299" y="1263"/>
                    <a:pt x="1299" y="1263"/>
                  </a:cubicBezTo>
                  <a:cubicBezTo>
                    <a:pt x="1299" y="1263"/>
                    <a:pt x="1275" y="156"/>
                    <a:pt x="941" y="61"/>
                  </a:cubicBezTo>
                  <a:cubicBezTo>
                    <a:pt x="827" y="25"/>
                    <a:pt x="724" y="0"/>
                    <a:pt x="63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1"/>
            <p:cNvSpPr/>
            <p:nvPr/>
          </p:nvSpPr>
          <p:spPr>
            <a:xfrm>
              <a:off x="4394275" y="3802675"/>
              <a:ext cx="65825" cy="65800"/>
            </a:xfrm>
            <a:custGeom>
              <a:rect b="b" l="l" r="r" t="t"/>
              <a:pathLst>
                <a:path extrusionOk="0" h="2632" w="2633">
                  <a:moveTo>
                    <a:pt x="1" y="1"/>
                  </a:moveTo>
                  <a:lnTo>
                    <a:pt x="1" y="2632"/>
                  </a:lnTo>
                  <a:lnTo>
                    <a:pt x="2632" y="263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1"/>
            <p:cNvSpPr/>
            <p:nvPr/>
          </p:nvSpPr>
          <p:spPr>
            <a:xfrm>
              <a:off x="4283550" y="3841675"/>
              <a:ext cx="137850" cy="137250"/>
            </a:xfrm>
            <a:custGeom>
              <a:rect b="b" l="l" r="r" t="t"/>
              <a:pathLst>
                <a:path extrusionOk="0" h="5490" w="5514">
                  <a:moveTo>
                    <a:pt x="4740" y="0"/>
                  </a:moveTo>
                  <a:lnTo>
                    <a:pt x="1" y="3846"/>
                  </a:lnTo>
                  <a:lnTo>
                    <a:pt x="1644" y="5489"/>
                  </a:lnTo>
                  <a:lnTo>
                    <a:pt x="5513" y="762"/>
                  </a:lnTo>
                  <a:lnTo>
                    <a:pt x="4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4400825" y="3805875"/>
              <a:ext cx="57175" cy="56075"/>
            </a:xfrm>
            <a:custGeom>
              <a:rect b="b" l="l" r="r" t="t"/>
              <a:pathLst>
                <a:path extrusionOk="0" h="2243" w="2287">
                  <a:moveTo>
                    <a:pt x="330" y="1"/>
                  </a:moveTo>
                  <a:cubicBezTo>
                    <a:pt x="209" y="1"/>
                    <a:pt x="90" y="45"/>
                    <a:pt x="1" y="135"/>
                  </a:cubicBezTo>
                  <a:lnTo>
                    <a:pt x="2108" y="2242"/>
                  </a:lnTo>
                  <a:cubicBezTo>
                    <a:pt x="2287" y="2063"/>
                    <a:pt x="2287" y="1766"/>
                    <a:pt x="2108" y="1587"/>
                  </a:cubicBezTo>
                  <a:lnTo>
                    <a:pt x="668" y="135"/>
                  </a:lnTo>
                  <a:cubicBezTo>
                    <a:pt x="572" y="45"/>
                    <a:pt x="450" y="1"/>
                    <a:pt x="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1"/>
            <p:cNvSpPr/>
            <p:nvPr/>
          </p:nvSpPr>
          <p:spPr>
            <a:xfrm>
              <a:off x="4672000" y="3821125"/>
              <a:ext cx="179225" cy="202150"/>
            </a:xfrm>
            <a:custGeom>
              <a:rect b="b" l="l" r="r" t="t"/>
              <a:pathLst>
                <a:path extrusionOk="0" h="8086" w="7169">
                  <a:moveTo>
                    <a:pt x="3584" y="1"/>
                  </a:moveTo>
                  <a:lnTo>
                    <a:pt x="1072" y="1358"/>
                  </a:lnTo>
                  <a:cubicBezTo>
                    <a:pt x="251" y="1799"/>
                    <a:pt x="1" y="2858"/>
                    <a:pt x="524" y="3632"/>
                  </a:cubicBezTo>
                  <a:lnTo>
                    <a:pt x="3584" y="8085"/>
                  </a:lnTo>
                  <a:lnTo>
                    <a:pt x="6644" y="3632"/>
                  </a:lnTo>
                  <a:cubicBezTo>
                    <a:pt x="7168" y="2858"/>
                    <a:pt x="6918" y="1799"/>
                    <a:pt x="6097" y="1358"/>
                  </a:cubicBezTo>
                  <a:lnTo>
                    <a:pt x="3584"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4586875" y="2850625"/>
              <a:ext cx="354825" cy="1092575"/>
            </a:xfrm>
            <a:custGeom>
              <a:rect b="b" l="l" r="r" t="t"/>
              <a:pathLst>
                <a:path extrusionOk="0" h="43703" w="14193">
                  <a:moveTo>
                    <a:pt x="6988" y="1"/>
                  </a:moveTo>
                  <a:cubicBezTo>
                    <a:pt x="6885" y="1"/>
                    <a:pt x="6781" y="66"/>
                    <a:pt x="6763" y="197"/>
                  </a:cubicBezTo>
                  <a:lnTo>
                    <a:pt x="6477" y="2995"/>
                  </a:lnTo>
                  <a:lnTo>
                    <a:pt x="6477" y="14758"/>
                  </a:lnTo>
                  <a:lnTo>
                    <a:pt x="619" y="4471"/>
                  </a:lnTo>
                  <a:cubicBezTo>
                    <a:pt x="563" y="4367"/>
                    <a:pt x="459" y="4312"/>
                    <a:pt x="353" y="4312"/>
                  </a:cubicBezTo>
                  <a:cubicBezTo>
                    <a:pt x="302" y="4312"/>
                    <a:pt x="250" y="4325"/>
                    <a:pt x="203" y="4352"/>
                  </a:cubicBezTo>
                  <a:cubicBezTo>
                    <a:pt x="48" y="4436"/>
                    <a:pt x="0" y="4626"/>
                    <a:pt x="84" y="4769"/>
                  </a:cubicBezTo>
                  <a:lnTo>
                    <a:pt x="5513" y="14306"/>
                  </a:lnTo>
                  <a:cubicBezTo>
                    <a:pt x="6144" y="15425"/>
                    <a:pt x="6477" y="16687"/>
                    <a:pt x="6477" y="17961"/>
                  </a:cubicBezTo>
                  <a:lnTo>
                    <a:pt x="6477" y="37333"/>
                  </a:lnTo>
                  <a:cubicBezTo>
                    <a:pt x="6477" y="38416"/>
                    <a:pt x="5882" y="39416"/>
                    <a:pt x="4918" y="39940"/>
                  </a:cubicBezTo>
                  <a:cubicBezTo>
                    <a:pt x="4870" y="39988"/>
                    <a:pt x="3263" y="40547"/>
                    <a:pt x="3727" y="42024"/>
                  </a:cubicBezTo>
                  <a:cubicBezTo>
                    <a:pt x="3763" y="41917"/>
                    <a:pt x="3810" y="41809"/>
                    <a:pt x="3858" y="41714"/>
                  </a:cubicBezTo>
                  <a:cubicBezTo>
                    <a:pt x="4060" y="41357"/>
                    <a:pt x="4429" y="41119"/>
                    <a:pt x="4822" y="41024"/>
                  </a:cubicBezTo>
                  <a:lnTo>
                    <a:pt x="5858" y="40762"/>
                  </a:lnTo>
                  <a:cubicBezTo>
                    <a:pt x="5905" y="40749"/>
                    <a:pt x="5953" y="40744"/>
                    <a:pt x="5999" y="40744"/>
                  </a:cubicBezTo>
                  <a:cubicBezTo>
                    <a:pt x="6268" y="40744"/>
                    <a:pt x="6510" y="40940"/>
                    <a:pt x="6561" y="41214"/>
                  </a:cubicBezTo>
                  <a:lnTo>
                    <a:pt x="6989" y="43702"/>
                  </a:lnTo>
                  <a:lnTo>
                    <a:pt x="7466" y="41214"/>
                  </a:lnTo>
                  <a:cubicBezTo>
                    <a:pt x="7516" y="40940"/>
                    <a:pt x="7758" y="40744"/>
                    <a:pt x="8027" y="40744"/>
                  </a:cubicBezTo>
                  <a:cubicBezTo>
                    <a:pt x="8074" y="40744"/>
                    <a:pt x="8121" y="40749"/>
                    <a:pt x="8168" y="40762"/>
                  </a:cubicBezTo>
                  <a:lnTo>
                    <a:pt x="9156" y="41024"/>
                  </a:lnTo>
                  <a:cubicBezTo>
                    <a:pt x="9561" y="41119"/>
                    <a:pt x="9918" y="41357"/>
                    <a:pt x="10121" y="41714"/>
                  </a:cubicBezTo>
                  <a:cubicBezTo>
                    <a:pt x="10180" y="41809"/>
                    <a:pt x="10216" y="41917"/>
                    <a:pt x="10252" y="42024"/>
                  </a:cubicBezTo>
                  <a:cubicBezTo>
                    <a:pt x="10466" y="41333"/>
                    <a:pt x="10180" y="40547"/>
                    <a:pt x="9502" y="40178"/>
                  </a:cubicBezTo>
                  <a:cubicBezTo>
                    <a:pt x="9394" y="40083"/>
                    <a:pt x="7501" y="39428"/>
                    <a:pt x="7501" y="37333"/>
                  </a:cubicBezTo>
                  <a:lnTo>
                    <a:pt x="7501" y="18223"/>
                  </a:lnTo>
                  <a:cubicBezTo>
                    <a:pt x="7501" y="16806"/>
                    <a:pt x="7918" y="15401"/>
                    <a:pt x="8692" y="14199"/>
                  </a:cubicBezTo>
                  <a:lnTo>
                    <a:pt x="14109" y="5864"/>
                  </a:lnTo>
                  <a:cubicBezTo>
                    <a:pt x="14193" y="5722"/>
                    <a:pt x="14157" y="5531"/>
                    <a:pt x="14014" y="5448"/>
                  </a:cubicBezTo>
                  <a:cubicBezTo>
                    <a:pt x="13960" y="5412"/>
                    <a:pt x="13900" y="5395"/>
                    <a:pt x="13840" y="5395"/>
                  </a:cubicBezTo>
                  <a:cubicBezTo>
                    <a:pt x="13741" y="5395"/>
                    <a:pt x="13645" y="5442"/>
                    <a:pt x="13585" y="5531"/>
                  </a:cubicBezTo>
                  <a:lnTo>
                    <a:pt x="7501" y="14901"/>
                  </a:lnTo>
                  <a:lnTo>
                    <a:pt x="7501" y="2995"/>
                  </a:lnTo>
                  <a:lnTo>
                    <a:pt x="7204" y="197"/>
                  </a:lnTo>
                  <a:cubicBezTo>
                    <a:pt x="7192" y="66"/>
                    <a:pt x="7090" y="1"/>
                    <a:pt x="69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4565450" y="2901375"/>
              <a:ext cx="51500" cy="65800"/>
            </a:xfrm>
            <a:custGeom>
              <a:rect b="b" l="l" r="r" t="t"/>
              <a:pathLst>
                <a:path extrusionOk="0" h="2632" w="2060">
                  <a:moveTo>
                    <a:pt x="333" y="1"/>
                  </a:moveTo>
                  <a:cubicBezTo>
                    <a:pt x="333" y="1"/>
                    <a:pt x="0" y="1346"/>
                    <a:pt x="238" y="1834"/>
                  </a:cubicBezTo>
                  <a:cubicBezTo>
                    <a:pt x="476" y="2334"/>
                    <a:pt x="1596" y="2632"/>
                    <a:pt x="1596" y="2632"/>
                  </a:cubicBezTo>
                  <a:cubicBezTo>
                    <a:pt x="1596" y="2632"/>
                    <a:pt x="2060" y="1572"/>
                    <a:pt x="1822" y="1072"/>
                  </a:cubicBezTo>
                  <a:cubicBezTo>
                    <a:pt x="1584" y="584"/>
                    <a:pt x="333" y="1"/>
                    <a:pt x="333"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4553225" y="2970650"/>
              <a:ext cx="48250" cy="31950"/>
            </a:xfrm>
            <a:custGeom>
              <a:rect b="b" l="l" r="r" t="t"/>
              <a:pathLst>
                <a:path extrusionOk="0" h="1278" w="1930">
                  <a:moveTo>
                    <a:pt x="1055" y="0"/>
                  </a:moveTo>
                  <a:cubicBezTo>
                    <a:pt x="956" y="0"/>
                    <a:pt x="863" y="15"/>
                    <a:pt x="787" y="51"/>
                  </a:cubicBezTo>
                  <a:cubicBezTo>
                    <a:pt x="418" y="230"/>
                    <a:pt x="1" y="1147"/>
                    <a:pt x="1" y="1147"/>
                  </a:cubicBezTo>
                  <a:cubicBezTo>
                    <a:pt x="1" y="1147"/>
                    <a:pt x="543" y="1277"/>
                    <a:pt x="969" y="1277"/>
                  </a:cubicBezTo>
                  <a:cubicBezTo>
                    <a:pt x="1119" y="1277"/>
                    <a:pt x="1254" y="1261"/>
                    <a:pt x="1346" y="1218"/>
                  </a:cubicBezTo>
                  <a:cubicBezTo>
                    <a:pt x="1715" y="1040"/>
                    <a:pt x="1930" y="218"/>
                    <a:pt x="1930" y="218"/>
                  </a:cubicBezTo>
                  <a:cubicBezTo>
                    <a:pt x="1930" y="218"/>
                    <a:pt x="1441" y="0"/>
                    <a:pt x="1055"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4764575" y="2999725"/>
              <a:ext cx="48550" cy="32025"/>
            </a:xfrm>
            <a:custGeom>
              <a:rect b="b" l="l" r="r" t="t"/>
              <a:pathLst>
                <a:path extrusionOk="0" h="1281" w="1942">
                  <a:moveTo>
                    <a:pt x="991" y="1"/>
                  </a:moveTo>
                  <a:cubicBezTo>
                    <a:pt x="831" y="1"/>
                    <a:pt x="684" y="18"/>
                    <a:pt x="584" y="67"/>
                  </a:cubicBezTo>
                  <a:cubicBezTo>
                    <a:pt x="215" y="246"/>
                    <a:pt x="0" y="1067"/>
                    <a:pt x="0" y="1067"/>
                  </a:cubicBezTo>
                  <a:cubicBezTo>
                    <a:pt x="0" y="1067"/>
                    <a:pt x="503" y="1281"/>
                    <a:pt x="887" y="1281"/>
                  </a:cubicBezTo>
                  <a:cubicBezTo>
                    <a:pt x="983" y="1281"/>
                    <a:pt x="1072" y="1267"/>
                    <a:pt x="1143" y="1234"/>
                  </a:cubicBezTo>
                  <a:cubicBezTo>
                    <a:pt x="1512" y="1055"/>
                    <a:pt x="1941" y="127"/>
                    <a:pt x="1941" y="127"/>
                  </a:cubicBezTo>
                  <a:cubicBezTo>
                    <a:pt x="1941" y="127"/>
                    <a:pt x="1418" y="1"/>
                    <a:pt x="991"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4591050" y="3040825"/>
              <a:ext cx="50900" cy="31875"/>
            </a:xfrm>
            <a:custGeom>
              <a:rect b="b" l="l" r="r" t="t"/>
              <a:pathLst>
                <a:path extrusionOk="0" h="1275" w="2036">
                  <a:moveTo>
                    <a:pt x="1114" y="1"/>
                  </a:moveTo>
                  <a:cubicBezTo>
                    <a:pt x="673" y="1"/>
                    <a:pt x="0" y="245"/>
                    <a:pt x="0" y="245"/>
                  </a:cubicBezTo>
                  <a:cubicBezTo>
                    <a:pt x="0" y="245"/>
                    <a:pt x="524" y="1114"/>
                    <a:pt x="905" y="1245"/>
                  </a:cubicBezTo>
                  <a:cubicBezTo>
                    <a:pt x="959" y="1265"/>
                    <a:pt x="1021" y="1274"/>
                    <a:pt x="1088" y="1274"/>
                  </a:cubicBezTo>
                  <a:cubicBezTo>
                    <a:pt x="1485" y="1274"/>
                    <a:pt x="2036" y="959"/>
                    <a:pt x="2036" y="959"/>
                  </a:cubicBezTo>
                  <a:cubicBezTo>
                    <a:pt x="2036" y="959"/>
                    <a:pt x="1715" y="161"/>
                    <a:pt x="1334" y="31"/>
                  </a:cubicBezTo>
                  <a:cubicBezTo>
                    <a:pt x="1273" y="10"/>
                    <a:pt x="1198" y="1"/>
                    <a:pt x="1114"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1"/>
            <p:cNvSpPr/>
            <p:nvPr/>
          </p:nvSpPr>
          <p:spPr>
            <a:xfrm>
              <a:off x="4654725" y="3021925"/>
              <a:ext cx="37550" cy="50925"/>
            </a:xfrm>
            <a:custGeom>
              <a:rect b="b" l="l" r="r" t="t"/>
              <a:pathLst>
                <a:path extrusionOk="0" h="2037" w="1502">
                  <a:moveTo>
                    <a:pt x="1144" y="1"/>
                  </a:moveTo>
                  <a:cubicBezTo>
                    <a:pt x="1144" y="1"/>
                    <a:pt x="275" y="536"/>
                    <a:pt x="144" y="917"/>
                  </a:cubicBezTo>
                  <a:cubicBezTo>
                    <a:pt x="1" y="1298"/>
                    <a:pt x="430" y="2037"/>
                    <a:pt x="430" y="2037"/>
                  </a:cubicBezTo>
                  <a:cubicBezTo>
                    <a:pt x="430" y="2037"/>
                    <a:pt x="1227" y="1715"/>
                    <a:pt x="1358" y="1334"/>
                  </a:cubicBezTo>
                  <a:cubicBezTo>
                    <a:pt x="1501" y="953"/>
                    <a:pt x="1144" y="1"/>
                    <a:pt x="1144"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1"/>
            <p:cNvSpPr/>
            <p:nvPr/>
          </p:nvSpPr>
          <p:spPr>
            <a:xfrm>
              <a:off x="4601450" y="2928175"/>
              <a:ext cx="50325" cy="68775"/>
            </a:xfrm>
            <a:custGeom>
              <a:rect b="b" l="l" r="r" t="t"/>
              <a:pathLst>
                <a:path extrusionOk="0" h="2751" w="2013">
                  <a:moveTo>
                    <a:pt x="1537" y="0"/>
                  </a:moveTo>
                  <a:cubicBezTo>
                    <a:pt x="1537" y="0"/>
                    <a:pt x="358" y="715"/>
                    <a:pt x="179" y="1238"/>
                  </a:cubicBezTo>
                  <a:cubicBezTo>
                    <a:pt x="1" y="1750"/>
                    <a:pt x="584" y="2751"/>
                    <a:pt x="584" y="2751"/>
                  </a:cubicBezTo>
                  <a:cubicBezTo>
                    <a:pt x="584" y="2751"/>
                    <a:pt x="1656" y="2334"/>
                    <a:pt x="1834" y="1810"/>
                  </a:cubicBezTo>
                  <a:cubicBezTo>
                    <a:pt x="2013" y="1298"/>
                    <a:pt x="1537" y="0"/>
                    <a:pt x="1537"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1"/>
            <p:cNvSpPr/>
            <p:nvPr/>
          </p:nvSpPr>
          <p:spPr>
            <a:xfrm>
              <a:off x="4928275" y="2930550"/>
              <a:ext cx="51825" cy="63425"/>
            </a:xfrm>
            <a:custGeom>
              <a:rect b="b" l="l" r="r" t="t"/>
              <a:pathLst>
                <a:path extrusionOk="0" h="2537" w="2073">
                  <a:moveTo>
                    <a:pt x="1822" y="0"/>
                  </a:moveTo>
                  <a:lnTo>
                    <a:pt x="1822" y="0"/>
                  </a:lnTo>
                  <a:cubicBezTo>
                    <a:pt x="1822" y="1"/>
                    <a:pt x="537" y="501"/>
                    <a:pt x="275" y="977"/>
                  </a:cubicBezTo>
                  <a:cubicBezTo>
                    <a:pt x="1" y="1453"/>
                    <a:pt x="406" y="2537"/>
                    <a:pt x="406" y="2537"/>
                  </a:cubicBezTo>
                  <a:cubicBezTo>
                    <a:pt x="406" y="2537"/>
                    <a:pt x="1537" y="2310"/>
                    <a:pt x="1799" y="1834"/>
                  </a:cubicBezTo>
                  <a:cubicBezTo>
                    <a:pt x="2072" y="1358"/>
                    <a:pt x="1822" y="1"/>
                    <a:pt x="1822"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1"/>
            <p:cNvSpPr/>
            <p:nvPr/>
          </p:nvSpPr>
          <p:spPr>
            <a:xfrm>
              <a:off x="4864275" y="3089650"/>
              <a:ext cx="51825" cy="32125"/>
            </a:xfrm>
            <a:custGeom>
              <a:rect b="b" l="l" r="r" t="t"/>
              <a:pathLst>
                <a:path extrusionOk="0" h="1285" w="2073">
                  <a:moveTo>
                    <a:pt x="901" y="1"/>
                  </a:moveTo>
                  <a:cubicBezTo>
                    <a:pt x="845" y="1"/>
                    <a:pt x="794" y="6"/>
                    <a:pt x="751" y="18"/>
                  </a:cubicBezTo>
                  <a:cubicBezTo>
                    <a:pt x="358" y="137"/>
                    <a:pt x="1" y="911"/>
                    <a:pt x="1" y="911"/>
                  </a:cubicBezTo>
                  <a:cubicBezTo>
                    <a:pt x="1" y="911"/>
                    <a:pt x="566" y="1284"/>
                    <a:pt x="966" y="1284"/>
                  </a:cubicBezTo>
                  <a:cubicBezTo>
                    <a:pt x="1012" y="1284"/>
                    <a:pt x="1056" y="1279"/>
                    <a:pt x="1096" y="1268"/>
                  </a:cubicBezTo>
                  <a:cubicBezTo>
                    <a:pt x="1489" y="1161"/>
                    <a:pt x="2073" y="328"/>
                    <a:pt x="2073" y="328"/>
                  </a:cubicBezTo>
                  <a:cubicBezTo>
                    <a:pt x="2073" y="328"/>
                    <a:pt x="1334" y="1"/>
                    <a:pt x="901"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4863100" y="2996025"/>
              <a:ext cx="36625" cy="51825"/>
            </a:xfrm>
            <a:custGeom>
              <a:rect b="b" l="l" r="r" t="t"/>
              <a:pathLst>
                <a:path extrusionOk="0" h="2073" w="1465">
                  <a:moveTo>
                    <a:pt x="405" y="1"/>
                  </a:moveTo>
                  <a:cubicBezTo>
                    <a:pt x="405" y="1"/>
                    <a:pt x="0" y="941"/>
                    <a:pt x="107" y="1322"/>
                  </a:cubicBezTo>
                  <a:cubicBezTo>
                    <a:pt x="215" y="1715"/>
                    <a:pt x="989" y="2073"/>
                    <a:pt x="989" y="2073"/>
                  </a:cubicBezTo>
                  <a:cubicBezTo>
                    <a:pt x="989" y="2073"/>
                    <a:pt x="1465" y="1358"/>
                    <a:pt x="1358" y="977"/>
                  </a:cubicBezTo>
                  <a:cubicBezTo>
                    <a:pt x="1239" y="584"/>
                    <a:pt x="405" y="1"/>
                    <a:pt x="405"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4919950" y="2989400"/>
              <a:ext cx="69975" cy="43275"/>
            </a:xfrm>
            <a:custGeom>
              <a:rect b="b" l="l" r="r" t="t"/>
              <a:pathLst>
                <a:path extrusionOk="0" h="1731" w="2799">
                  <a:moveTo>
                    <a:pt x="1232" y="1"/>
                  </a:moveTo>
                  <a:cubicBezTo>
                    <a:pt x="1151" y="1"/>
                    <a:pt x="1076" y="9"/>
                    <a:pt x="1012" y="28"/>
                  </a:cubicBezTo>
                  <a:cubicBezTo>
                    <a:pt x="477" y="171"/>
                    <a:pt x="0" y="1218"/>
                    <a:pt x="0" y="1218"/>
                  </a:cubicBezTo>
                  <a:cubicBezTo>
                    <a:pt x="0" y="1218"/>
                    <a:pt x="759" y="1731"/>
                    <a:pt x="1303" y="1731"/>
                  </a:cubicBezTo>
                  <a:cubicBezTo>
                    <a:pt x="1369" y="1731"/>
                    <a:pt x="1431" y="1723"/>
                    <a:pt x="1489" y="1707"/>
                  </a:cubicBezTo>
                  <a:cubicBezTo>
                    <a:pt x="2013" y="1564"/>
                    <a:pt x="2798" y="433"/>
                    <a:pt x="2798" y="433"/>
                  </a:cubicBezTo>
                  <a:cubicBezTo>
                    <a:pt x="2798" y="433"/>
                    <a:pt x="1824" y="1"/>
                    <a:pt x="1232"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1"/>
            <p:cNvSpPr/>
            <p:nvPr/>
          </p:nvSpPr>
          <p:spPr>
            <a:xfrm>
              <a:off x="4757425" y="2832925"/>
              <a:ext cx="50625" cy="68475"/>
            </a:xfrm>
            <a:custGeom>
              <a:rect b="b" l="l" r="r" t="t"/>
              <a:pathLst>
                <a:path extrusionOk="0" h="2739" w="2025">
                  <a:moveTo>
                    <a:pt x="1548" y="0"/>
                  </a:moveTo>
                  <a:cubicBezTo>
                    <a:pt x="1548" y="0"/>
                    <a:pt x="370" y="715"/>
                    <a:pt x="179" y="1227"/>
                  </a:cubicBezTo>
                  <a:cubicBezTo>
                    <a:pt x="1" y="1750"/>
                    <a:pt x="584" y="2739"/>
                    <a:pt x="584" y="2739"/>
                  </a:cubicBezTo>
                  <a:cubicBezTo>
                    <a:pt x="584" y="2739"/>
                    <a:pt x="1656" y="2322"/>
                    <a:pt x="1846" y="1810"/>
                  </a:cubicBezTo>
                  <a:cubicBezTo>
                    <a:pt x="2025" y="1286"/>
                    <a:pt x="1548" y="0"/>
                    <a:pt x="1548"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1"/>
            <p:cNvSpPr/>
            <p:nvPr/>
          </p:nvSpPr>
          <p:spPr>
            <a:xfrm>
              <a:off x="4771725" y="2864350"/>
              <a:ext cx="65500" cy="43250"/>
            </a:xfrm>
            <a:custGeom>
              <a:rect b="b" l="l" r="r" t="t"/>
              <a:pathLst>
                <a:path extrusionOk="0" h="1730" w="2620">
                  <a:moveTo>
                    <a:pt x="1331" y="1"/>
                  </a:moveTo>
                  <a:cubicBezTo>
                    <a:pt x="1117" y="1"/>
                    <a:pt x="921" y="24"/>
                    <a:pt x="786" y="89"/>
                  </a:cubicBezTo>
                  <a:cubicBezTo>
                    <a:pt x="298" y="327"/>
                    <a:pt x="0" y="1446"/>
                    <a:pt x="0" y="1446"/>
                  </a:cubicBezTo>
                  <a:cubicBezTo>
                    <a:pt x="0" y="1446"/>
                    <a:pt x="664" y="1730"/>
                    <a:pt x="1183" y="1730"/>
                  </a:cubicBezTo>
                  <a:cubicBezTo>
                    <a:pt x="1320" y="1730"/>
                    <a:pt x="1446" y="1710"/>
                    <a:pt x="1548" y="1660"/>
                  </a:cubicBezTo>
                  <a:cubicBezTo>
                    <a:pt x="2048" y="1422"/>
                    <a:pt x="2619" y="172"/>
                    <a:pt x="2619" y="172"/>
                  </a:cubicBezTo>
                  <a:cubicBezTo>
                    <a:pt x="2619" y="172"/>
                    <a:pt x="1909" y="1"/>
                    <a:pt x="1331"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1"/>
            <p:cNvSpPr/>
            <p:nvPr/>
          </p:nvSpPr>
          <p:spPr>
            <a:xfrm>
              <a:off x="4702650" y="2939825"/>
              <a:ext cx="58975" cy="45650"/>
            </a:xfrm>
            <a:custGeom>
              <a:rect b="b" l="l" r="r" t="t"/>
              <a:pathLst>
                <a:path extrusionOk="0" h="1826" w="2359">
                  <a:moveTo>
                    <a:pt x="392" y="1"/>
                  </a:moveTo>
                  <a:cubicBezTo>
                    <a:pt x="162" y="1"/>
                    <a:pt x="1" y="10"/>
                    <a:pt x="1" y="10"/>
                  </a:cubicBezTo>
                  <a:cubicBezTo>
                    <a:pt x="1" y="10"/>
                    <a:pt x="346" y="1344"/>
                    <a:pt x="787" y="1665"/>
                  </a:cubicBezTo>
                  <a:cubicBezTo>
                    <a:pt x="959" y="1788"/>
                    <a:pt x="1227" y="1826"/>
                    <a:pt x="1494" y="1826"/>
                  </a:cubicBezTo>
                  <a:cubicBezTo>
                    <a:pt x="1928" y="1826"/>
                    <a:pt x="2358" y="1725"/>
                    <a:pt x="2358" y="1725"/>
                  </a:cubicBezTo>
                  <a:cubicBezTo>
                    <a:pt x="2358" y="1725"/>
                    <a:pt x="2263" y="570"/>
                    <a:pt x="1823" y="249"/>
                  </a:cubicBezTo>
                  <a:cubicBezTo>
                    <a:pt x="1532" y="37"/>
                    <a:pt x="834" y="1"/>
                    <a:pt x="392"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1"/>
            <p:cNvSpPr/>
            <p:nvPr/>
          </p:nvSpPr>
          <p:spPr>
            <a:xfrm>
              <a:off x="4734800" y="3347425"/>
              <a:ext cx="38425" cy="40050"/>
            </a:xfrm>
            <a:custGeom>
              <a:rect b="b" l="l" r="r" t="t"/>
              <a:pathLst>
                <a:path extrusionOk="0" h="1602" w="1537">
                  <a:moveTo>
                    <a:pt x="1285" y="1"/>
                  </a:moveTo>
                  <a:cubicBezTo>
                    <a:pt x="1146" y="1"/>
                    <a:pt x="47" y="630"/>
                    <a:pt x="25" y="947"/>
                  </a:cubicBezTo>
                  <a:cubicBezTo>
                    <a:pt x="1" y="1268"/>
                    <a:pt x="537" y="1602"/>
                    <a:pt x="537" y="1602"/>
                  </a:cubicBezTo>
                  <a:cubicBezTo>
                    <a:pt x="537" y="1602"/>
                    <a:pt x="1537" y="447"/>
                    <a:pt x="1299" y="6"/>
                  </a:cubicBezTo>
                  <a:cubicBezTo>
                    <a:pt x="1297" y="3"/>
                    <a:pt x="1292" y="1"/>
                    <a:pt x="128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1"/>
            <p:cNvSpPr/>
            <p:nvPr/>
          </p:nvSpPr>
          <p:spPr>
            <a:xfrm>
              <a:off x="4766950" y="4278025"/>
              <a:ext cx="253325" cy="29500"/>
            </a:xfrm>
            <a:custGeom>
              <a:rect b="b" l="l" r="r" t="t"/>
              <a:pathLst>
                <a:path extrusionOk="0" h="1180" w="10133">
                  <a:moveTo>
                    <a:pt x="1" y="1"/>
                  </a:moveTo>
                  <a:lnTo>
                    <a:pt x="1" y="1180"/>
                  </a:lnTo>
                  <a:lnTo>
                    <a:pt x="10133" y="1180"/>
                  </a:lnTo>
                  <a:cubicBezTo>
                    <a:pt x="10133" y="525"/>
                    <a:pt x="9609" y="1"/>
                    <a:pt x="896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1"/>
            <p:cNvSpPr/>
            <p:nvPr/>
          </p:nvSpPr>
          <p:spPr>
            <a:xfrm>
              <a:off x="5000625" y="3382950"/>
              <a:ext cx="92575" cy="420325"/>
            </a:xfrm>
            <a:custGeom>
              <a:rect b="b" l="l" r="r" t="t"/>
              <a:pathLst>
                <a:path extrusionOk="0" h="16813" w="3703">
                  <a:moveTo>
                    <a:pt x="1579" y="0"/>
                  </a:moveTo>
                  <a:cubicBezTo>
                    <a:pt x="1398" y="0"/>
                    <a:pt x="1214" y="35"/>
                    <a:pt x="1036" y="109"/>
                  </a:cubicBezTo>
                  <a:cubicBezTo>
                    <a:pt x="333" y="407"/>
                    <a:pt x="0" y="1216"/>
                    <a:pt x="298" y="1931"/>
                  </a:cubicBezTo>
                  <a:cubicBezTo>
                    <a:pt x="393" y="2157"/>
                    <a:pt x="500" y="2455"/>
                    <a:pt x="583" y="2728"/>
                  </a:cubicBezTo>
                  <a:cubicBezTo>
                    <a:pt x="679" y="3002"/>
                    <a:pt x="774" y="3288"/>
                    <a:pt x="857" y="3586"/>
                  </a:cubicBezTo>
                  <a:cubicBezTo>
                    <a:pt x="941" y="3871"/>
                    <a:pt x="1012" y="4157"/>
                    <a:pt x="1083" y="4455"/>
                  </a:cubicBezTo>
                  <a:lnTo>
                    <a:pt x="1286" y="5336"/>
                  </a:lnTo>
                  <a:cubicBezTo>
                    <a:pt x="1536" y="6515"/>
                    <a:pt x="1691" y="7729"/>
                    <a:pt x="1762" y="8944"/>
                  </a:cubicBezTo>
                  <a:cubicBezTo>
                    <a:pt x="1810" y="9551"/>
                    <a:pt x="1798" y="10158"/>
                    <a:pt x="1798" y="10765"/>
                  </a:cubicBezTo>
                  <a:cubicBezTo>
                    <a:pt x="1786" y="11075"/>
                    <a:pt x="1762" y="11372"/>
                    <a:pt x="1750" y="11682"/>
                  </a:cubicBezTo>
                  <a:lnTo>
                    <a:pt x="1715" y="12134"/>
                  </a:lnTo>
                  <a:lnTo>
                    <a:pt x="1655" y="12587"/>
                  </a:lnTo>
                  <a:lnTo>
                    <a:pt x="1536" y="13504"/>
                  </a:lnTo>
                  <a:lnTo>
                    <a:pt x="1357" y="14408"/>
                  </a:lnTo>
                  <a:cubicBezTo>
                    <a:pt x="1322" y="14551"/>
                    <a:pt x="1298" y="14706"/>
                    <a:pt x="1262" y="14861"/>
                  </a:cubicBezTo>
                  <a:lnTo>
                    <a:pt x="1143" y="15301"/>
                  </a:lnTo>
                  <a:lnTo>
                    <a:pt x="893" y="16183"/>
                  </a:lnTo>
                  <a:lnTo>
                    <a:pt x="881" y="16230"/>
                  </a:lnTo>
                  <a:cubicBezTo>
                    <a:pt x="810" y="16444"/>
                    <a:pt x="929" y="16683"/>
                    <a:pt x="1143" y="16778"/>
                  </a:cubicBezTo>
                  <a:cubicBezTo>
                    <a:pt x="1202" y="16801"/>
                    <a:pt x="1262" y="16812"/>
                    <a:pt x="1322" y="16812"/>
                  </a:cubicBezTo>
                  <a:cubicBezTo>
                    <a:pt x="1505" y="16812"/>
                    <a:pt x="1678" y="16707"/>
                    <a:pt x="1750" y="16528"/>
                  </a:cubicBezTo>
                  <a:lnTo>
                    <a:pt x="2131" y="15635"/>
                  </a:lnTo>
                  <a:lnTo>
                    <a:pt x="2322" y="15182"/>
                  </a:lnTo>
                  <a:cubicBezTo>
                    <a:pt x="2381" y="15028"/>
                    <a:pt x="2429" y="14873"/>
                    <a:pt x="2477" y="14718"/>
                  </a:cubicBezTo>
                  <a:lnTo>
                    <a:pt x="2786" y="13789"/>
                  </a:lnTo>
                  <a:lnTo>
                    <a:pt x="3024" y="12837"/>
                  </a:lnTo>
                  <a:lnTo>
                    <a:pt x="3155" y="12361"/>
                  </a:lnTo>
                  <a:lnTo>
                    <a:pt x="3239" y="11884"/>
                  </a:lnTo>
                  <a:cubicBezTo>
                    <a:pt x="3298" y="11563"/>
                    <a:pt x="3369" y="11241"/>
                    <a:pt x="3417" y="10908"/>
                  </a:cubicBezTo>
                  <a:cubicBezTo>
                    <a:pt x="3500" y="10265"/>
                    <a:pt x="3584" y="9610"/>
                    <a:pt x="3620" y="8955"/>
                  </a:cubicBezTo>
                  <a:cubicBezTo>
                    <a:pt x="3703" y="7646"/>
                    <a:pt x="3703" y="6324"/>
                    <a:pt x="3584" y="5003"/>
                  </a:cubicBezTo>
                  <a:lnTo>
                    <a:pt x="3489" y="4014"/>
                  </a:lnTo>
                  <a:cubicBezTo>
                    <a:pt x="3441" y="3693"/>
                    <a:pt x="3405" y="3360"/>
                    <a:pt x="3346" y="3026"/>
                  </a:cubicBezTo>
                  <a:cubicBezTo>
                    <a:pt x="3298" y="2705"/>
                    <a:pt x="3239" y="2371"/>
                    <a:pt x="3167" y="2038"/>
                  </a:cubicBezTo>
                  <a:cubicBezTo>
                    <a:pt x="3096" y="1705"/>
                    <a:pt x="3036" y="1395"/>
                    <a:pt x="2929" y="1014"/>
                  </a:cubicBezTo>
                  <a:cubicBezTo>
                    <a:pt x="2905" y="966"/>
                    <a:pt x="2893" y="907"/>
                    <a:pt x="2869" y="847"/>
                  </a:cubicBezTo>
                  <a:cubicBezTo>
                    <a:pt x="2646" y="320"/>
                    <a:pt x="2126" y="0"/>
                    <a:pt x="1579" y="0"/>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5000625" y="3382800"/>
              <a:ext cx="91100" cy="146950"/>
            </a:xfrm>
            <a:custGeom>
              <a:rect b="b" l="l" r="r" t="t"/>
              <a:pathLst>
                <a:path extrusionOk="0" h="5878" w="3644">
                  <a:moveTo>
                    <a:pt x="1566" y="1"/>
                  </a:moveTo>
                  <a:cubicBezTo>
                    <a:pt x="1389" y="1"/>
                    <a:pt x="1209" y="34"/>
                    <a:pt x="1036" y="103"/>
                  </a:cubicBezTo>
                  <a:cubicBezTo>
                    <a:pt x="333" y="401"/>
                    <a:pt x="0" y="1222"/>
                    <a:pt x="298" y="1937"/>
                  </a:cubicBezTo>
                  <a:cubicBezTo>
                    <a:pt x="393" y="2163"/>
                    <a:pt x="500" y="2461"/>
                    <a:pt x="583" y="2734"/>
                  </a:cubicBezTo>
                  <a:cubicBezTo>
                    <a:pt x="679" y="3008"/>
                    <a:pt x="774" y="3294"/>
                    <a:pt x="857" y="3592"/>
                  </a:cubicBezTo>
                  <a:cubicBezTo>
                    <a:pt x="941" y="3877"/>
                    <a:pt x="1012" y="4163"/>
                    <a:pt x="1083" y="4461"/>
                  </a:cubicBezTo>
                  <a:lnTo>
                    <a:pt x="1286" y="5342"/>
                  </a:lnTo>
                  <a:cubicBezTo>
                    <a:pt x="1334" y="5521"/>
                    <a:pt x="1357" y="5699"/>
                    <a:pt x="1393" y="5878"/>
                  </a:cubicBezTo>
                  <a:lnTo>
                    <a:pt x="3643" y="5878"/>
                  </a:lnTo>
                  <a:cubicBezTo>
                    <a:pt x="3631" y="5580"/>
                    <a:pt x="3608" y="5294"/>
                    <a:pt x="3584" y="5009"/>
                  </a:cubicBezTo>
                  <a:lnTo>
                    <a:pt x="3489" y="4020"/>
                  </a:lnTo>
                  <a:cubicBezTo>
                    <a:pt x="3441" y="3699"/>
                    <a:pt x="3405" y="3366"/>
                    <a:pt x="3346" y="3032"/>
                  </a:cubicBezTo>
                  <a:cubicBezTo>
                    <a:pt x="3298" y="2711"/>
                    <a:pt x="3239" y="2377"/>
                    <a:pt x="3167" y="2044"/>
                  </a:cubicBezTo>
                  <a:cubicBezTo>
                    <a:pt x="3096" y="1711"/>
                    <a:pt x="3036" y="1401"/>
                    <a:pt x="2929" y="1020"/>
                  </a:cubicBezTo>
                  <a:cubicBezTo>
                    <a:pt x="2905" y="972"/>
                    <a:pt x="2893" y="913"/>
                    <a:pt x="2869" y="853"/>
                  </a:cubicBezTo>
                  <a:cubicBezTo>
                    <a:pt x="2644" y="321"/>
                    <a:pt x="2118" y="1"/>
                    <a:pt x="1566"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5120275" y="4163150"/>
              <a:ext cx="115800" cy="151375"/>
            </a:xfrm>
            <a:custGeom>
              <a:rect b="b" l="l" r="r" t="t"/>
              <a:pathLst>
                <a:path extrusionOk="0" h="6055" w="4632">
                  <a:moveTo>
                    <a:pt x="3060" y="0"/>
                  </a:moveTo>
                  <a:lnTo>
                    <a:pt x="3060" y="0"/>
                  </a:lnTo>
                  <a:cubicBezTo>
                    <a:pt x="3060" y="1"/>
                    <a:pt x="3846" y="4334"/>
                    <a:pt x="2703" y="4775"/>
                  </a:cubicBezTo>
                  <a:cubicBezTo>
                    <a:pt x="1560" y="5215"/>
                    <a:pt x="0" y="5429"/>
                    <a:pt x="346" y="5989"/>
                  </a:cubicBezTo>
                  <a:cubicBezTo>
                    <a:pt x="375" y="6038"/>
                    <a:pt x="865" y="6055"/>
                    <a:pt x="1505" y="6055"/>
                  </a:cubicBezTo>
                  <a:cubicBezTo>
                    <a:pt x="2409" y="6055"/>
                    <a:pt x="3612" y="6022"/>
                    <a:pt x="4239" y="6001"/>
                  </a:cubicBezTo>
                  <a:cubicBezTo>
                    <a:pt x="4465" y="6001"/>
                    <a:pt x="4632" y="5798"/>
                    <a:pt x="4596" y="5572"/>
                  </a:cubicBezTo>
                  <a:lnTo>
                    <a:pt x="4370" y="4298"/>
                  </a:lnTo>
                  <a:lnTo>
                    <a:pt x="4370" y="1679"/>
                  </a:lnTo>
                  <a:lnTo>
                    <a:pt x="3060"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1"/>
            <p:cNvSpPr/>
            <p:nvPr/>
          </p:nvSpPr>
          <p:spPr>
            <a:xfrm>
              <a:off x="5120275" y="4282200"/>
              <a:ext cx="115800" cy="32325"/>
            </a:xfrm>
            <a:custGeom>
              <a:rect b="b" l="l" r="r" t="t"/>
              <a:pathLst>
                <a:path extrusionOk="0" h="1293" w="4632">
                  <a:moveTo>
                    <a:pt x="2727" y="1"/>
                  </a:moveTo>
                  <a:cubicBezTo>
                    <a:pt x="2715" y="13"/>
                    <a:pt x="2715" y="13"/>
                    <a:pt x="2703" y="13"/>
                  </a:cubicBezTo>
                  <a:cubicBezTo>
                    <a:pt x="1560" y="453"/>
                    <a:pt x="0" y="667"/>
                    <a:pt x="346" y="1227"/>
                  </a:cubicBezTo>
                  <a:cubicBezTo>
                    <a:pt x="375" y="1276"/>
                    <a:pt x="865" y="1293"/>
                    <a:pt x="1505" y="1293"/>
                  </a:cubicBezTo>
                  <a:cubicBezTo>
                    <a:pt x="2409" y="1293"/>
                    <a:pt x="3612" y="1260"/>
                    <a:pt x="4239" y="1239"/>
                  </a:cubicBezTo>
                  <a:cubicBezTo>
                    <a:pt x="4465" y="1239"/>
                    <a:pt x="4632" y="1036"/>
                    <a:pt x="4596" y="810"/>
                  </a:cubicBezTo>
                  <a:lnTo>
                    <a:pt x="4453" y="48"/>
                  </a:lnTo>
                  <a:cubicBezTo>
                    <a:pt x="4215" y="120"/>
                    <a:pt x="3941" y="167"/>
                    <a:pt x="3656" y="167"/>
                  </a:cubicBezTo>
                  <a:cubicBezTo>
                    <a:pt x="3298" y="167"/>
                    <a:pt x="3001" y="108"/>
                    <a:pt x="2727" y="1"/>
                  </a:cubicBezTo>
                  <a:close/>
                </a:path>
              </a:pathLst>
            </a:custGeom>
            <a:solidFill>
              <a:srgbClr val="053B5C"/>
            </a:solidFill>
            <a:ln cap="flat" cmpd="sng" w="17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1"/>
            <p:cNvSpPr/>
            <p:nvPr/>
          </p:nvSpPr>
          <p:spPr>
            <a:xfrm>
              <a:off x="5132475" y="3595200"/>
              <a:ext cx="130400" cy="415875"/>
            </a:xfrm>
            <a:custGeom>
              <a:rect b="b" l="l" r="r" t="t"/>
              <a:pathLst>
                <a:path extrusionOk="0" h="16635" w="5216">
                  <a:moveTo>
                    <a:pt x="2645" y="1"/>
                  </a:moveTo>
                  <a:cubicBezTo>
                    <a:pt x="1243" y="1"/>
                    <a:pt x="83" y="1433"/>
                    <a:pt x="36" y="3240"/>
                  </a:cubicBezTo>
                  <a:cubicBezTo>
                    <a:pt x="0" y="5061"/>
                    <a:pt x="715" y="16610"/>
                    <a:pt x="2132" y="16634"/>
                  </a:cubicBezTo>
                  <a:cubicBezTo>
                    <a:pt x="2134" y="16634"/>
                    <a:pt x="2136" y="16634"/>
                    <a:pt x="2138" y="16634"/>
                  </a:cubicBezTo>
                  <a:cubicBezTo>
                    <a:pt x="3553" y="16634"/>
                    <a:pt x="5132" y="5177"/>
                    <a:pt x="5168" y="3359"/>
                  </a:cubicBezTo>
                  <a:cubicBezTo>
                    <a:pt x="5215" y="1537"/>
                    <a:pt x="4096" y="37"/>
                    <a:pt x="2679" y="1"/>
                  </a:cubicBezTo>
                  <a:cubicBezTo>
                    <a:pt x="2668" y="1"/>
                    <a:pt x="2656" y="1"/>
                    <a:pt x="2645" y="1"/>
                  </a:cubicBezTo>
                  <a:close/>
                </a:path>
              </a:pathLst>
            </a:custGeom>
            <a:solidFill>
              <a:srgbClr val="009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1"/>
            <p:cNvSpPr/>
            <p:nvPr/>
          </p:nvSpPr>
          <p:spPr>
            <a:xfrm>
              <a:off x="5132775" y="3595200"/>
              <a:ext cx="130100" cy="623025"/>
            </a:xfrm>
            <a:custGeom>
              <a:rect b="b" l="l" r="r" t="t"/>
              <a:pathLst>
                <a:path extrusionOk="0" h="24921" w="5204">
                  <a:moveTo>
                    <a:pt x="2633" y="1"/>
                  </a:moveTo>
                  <a:cubicBezTo>
                    <a:pt x="1231" y="1"/>
                    <a:pt x="71" y="1433"/>
                    <a:pt x="24" y="3240"/>
                  </a:cubicBezTo>
                  <a:cubicBezTo>
                    <a:pt x="0" y="4585"/>
                    <a:pt x="381" y="11205"/>
                    <a:pt x="1155" y="14610"/>
                  </a:cubicBezTo>
                  <a:cubicBezTo>
                    <a:pt x="1155" y="14622"/>
                    <a:pt x="1155" y="14634"/>
                    <a:pt x="1155" y="14646"/>
                  </a:cubicBezTo>
                  <a:cubicBezTo>
                    <a:pt x="1298" y="15622"/>
                    <a:pt x="2036" y="21754"/>
                    <a:pt x="2727" y="24921"/>
                  </a:cubicBezTo>
                  <a:lnTo>
                    <a:pt x="4013" y="24921"/>
                  </a:lnTo>
                  <a:cubicBezTo>
                    <a:pt x="4239" y="21659"/>
                    <a:pt x="4215" y="15241"/>
                    <a:pt x="4072" y="14241"/>
                  </a:cubicBezTo>
                  <a:cubicBezTo>
                    <a:pt x="4013" y="13765"/>
                    <a:pt x="5132" y="4502"/>
                    <a:pt x="5156" y="3359"/>
                  </a:cubicBezTo>
                  <a:cubicBezTo>
                    <a:pt x="5203" y="1537"/>
                    <a:pt x="4084" y="37"/>
                    <a:pt x="2667" y="1"/>
                  </a:cubicBezTo>
                  <a:cubicBezTo>
                    <a:pt x="2656" y="1"/>
                    <a:pt x="2644" y="1"/>
                    <a:pt x="2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1"/>
            <p:cNvSpPr/>
            <p:nvPr/>
          </p:nvSpPr>
          <p:spPr>
            <a:xfrm>
              <a:off x="4760700" y="4164325"/>
              <a:ext cx="155700" cy="141425"/>
            </a:xfrm>
            <a:custGeom>
              <a:rect b="b" l="l" r="r" t="t"/>
              <a:pathLst>
                <a:path extrusionOk="0" h="5657" w="6228">
                  <a:moveTo>
                    <a:pt x="1394" y="1"/>
                  </a:moveTo>
                  <a:cubicBezTo>
                    <a:pt x="1167" y="275"/>
                    <a:pt x="977" y="596"/>
                    <a:pt x="822" y="941"/>
                  </a:cubicBezTo>
                  <a:cubicBezTo>
                    <a:pt x="1" y="2763"/>
                    <a:pt x="1751" y="5656"/>
                    <a:pt x="1751" y="5656"/>
                  </a:cubicBezTo>
                  <a:cubicBezTo>
                    <a:pt x="1751" y="5656"/>
                    <a:pt x="5073" y="5037"/>
                    <a:pt x="5894" y="3215"/>
                  </a:cubicBezTo>
                  <a:cubicBezTo>
                    <a:pt x="6049" y="2870"/>
                    <a:pt x="6156" y="2513"/>
                    <a:pt x="6228" y="2168"/>
                  </a:cubicBezTo>
                  <a:lnTo>
                    <a:pt x="1394" y="1"/>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1"/>
            <p:cNvSpPr/>
            <p:nvPr/>
          </p:nvSpPr>
          <p:spPr>
            <a:xfrm>
              <a:off x="4817850" y="4147375"/>
              <a:ext cx="70875" cy="101525"/>
            </a:xfrm>
            <a:custGeom>
              <a:rect b="b" l="l" r="r" t="t"/>
              <a:pathLst>
                <a:path extrusionOk="0" h="4061" w="2835">
                  <a:moveTo>
                    <a:pt x="1536" y="0"/>
                  </a:moveTo>
                  <a:lnTo>
                    <a:pt x="155" y="3060"/>
                  </a:lnTo>
                  <a:cubicBezTo>
                    <a:pt x="1" y="3417"/>
                    <a:pt x="155" y="3834"/>
                    <a:pt x="513" y="4001"/>
                  </a:cubicBezTo>
                  <a:cubicBezTo>
                    <a:pt x="606" y="4041"/>
                    <a:pt x="704" y="4060"/>
                    <a:pt x="800" y="4060"/>
                  </a:cubicBezTo>
                  <a:cubicBezTo>
                    <a:pt x="1071" y="4060"/>
                    <a:pt x="1330" y="3907"/>
                    <a:pt x="1453" y="3643"/>
                  </a:cubicBezTo>
                  <a:lnTo>
                    <a:pt x="2834" y="572"/>
                  </a:lnTo>
                  <a:lnTo>
                    <a:pt x="1536" y="0"/>
                  </a:lnTo>
                  <a:close/>
                </a:path>
              </a:pathLst>
            </a:custGeom>
            <a:solidFill>
              <a:srgbClr val="C84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1"/>
            <p:cNvSpPr/>
            <p:nvPr/>
          </p:nvSpPr>
          <p:spPr>
            <a:xfrm>
              <a:off x="4858925" y="3649100"/>
              <a:ext cx="251850" cy="511375"/>
            </a:xfrm>
            <a:custGeom>
              <a:rect b="b" l="l" r="r" t="t"/>
              <a:pathLst>
                <a:path extrusionOk="0" h="20455" w="10074">
                  <a:moveTo>
                    <a:pt x="8990" y="0"/>
                  </a:moveTo>
                  <a:lnTo>
                    <a:pt x="1" y="19979"/>
                  </a:lnTo>
                  <a:lnTo>
                    <a:pt x="1084" y="20455"/>
                  </a:lnTo>
                  <a:lnTo>
                    <a:pt x="10073" y="488"/>
                  </a:lnTo>
                  <a:lnTo>
                    <a:pt x="8990"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1"/>
            <p:cNvSpPr/>
            <p:nvPr/>
          </p:nvSpPr>
          <p:spPr>
            <a:xfrm>
              <a:off x="4832150" y="4097650"/>
              <a:ext cx="135450" cy="119850"/>
            </a:xfrm>
            <a:custGeom>
              <a:rect b="b" l="l" r="r" t="t"/>
              <a:pathLst>
                <a:path extrusionOk="0" h="4794" w="5418">
                  <a:moveTo>
                    <a:pt x="4596" y="1"/>
                  </a:moveTo>
                  <a:cubicBezTo>
                    <a:pt x="4596" y="1"/>
                    <a:pt x="3846" y="3073"/>
                    <a:pt x="2703" y="3513"/>
                  </a:cubicBezTo>
                  <a:cubicBezTo>
                    <a:pt x="1560" y="3954"/>
                    <a:pt x="0" y="4168"/>
                    <a:pt x="345" y="4728"/>
                  </a:cubicBezTo>
                  <a:cubicBezTo>
                    <a:pt x="375" y="4777"/>
                    <a:pt x="865" y="4794"/>
                    <a:pt x="1505" y="4794"/>
                  </a:cubicBezTo>
                  <a:cubicBezTo>
                    <a:pt x="2408" y="4794"/>
                    <a:pt x="3611" y="4760"/>
                    <a:pt x="4239" y="4739"/>
                  </a:cubicBezTo>
                  <a:cubicBezTo>
                    <a:pt x="4465" y="4739"/>
                    <a:pt x="4632" y="4537"/>
                    <a:pt x="4584" y="4311"/>
                  </a:cubicBezTo>
                  <a:lnTo>
                    <a:pt x="4358" y="3037"/>
                  </a:lnTo>
                  <a:lnTo>
                    <a:pt x="5417" y="1049"/>
                  </a:lnTo>
                  <a:lnTo>
                    <a:pt x="4596" y="1"/>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4832150" y="4185475"/>
              <a:ext cx="115800" cy="32025"/>
            </a:xfrm>
            <a:custGeom>
              <a:rect b="b" l="l" r="r" t="t"/>
              <a:pathLst>
                <a:path extrusionOk="0" h="1281" w="4632">
                  <a:moveTo>
                    <a:pt x="2703" y="0"/>
                  </a:moveTo>
                  <a:cubicBezTo>
                    <a:pt x="1560" y="441"/>
                    <a:pt x="0" y="655"/>
                    <a:pt x="345" y="1215"/>
                  </a:cubicBezTo>
                  <a:cubicBezTo>
                    <a:pt x="375" y="1264"/>
                    <a:pt x="865" y="1281"/>
                    <a:pt x="1505" y="1281"/>
                  </a:cubicBezTo>
                  <a:cubicBezTo>
                    <a:pt x="2408" y="1281"/>
                    <a:pt x="3611" y="1247"/>
                    <a:pt x="4239" y="1226"/>
                  </a:cubicBezTo>
                  <a:cubicBezTo>
                    <a:pt x="4465" y="1226"/>
                    <a:pt x="4632" y="1024"/>
                    <a:pt x="4584" y="798"/>
                  </a:cubicBezTo>
                  <a:lnTo>
                    <a:pt x="4453" y="36"/>
                  </a:lnTo>
                  <a:cubicBezTo>
                    <a:pt x="4215" y="107"/>
                    <a:pt x="3941" y="155"/>
                    <a:pt x="3643" y="155"/>
                  </a:cubicBezTo>
                  <a:cubicBezTo>
                    <a:pt x="3298" y="155"/>
                    <a:pt x="2989" y="95"/>
                    <a:pt x="2727" y="0"/>
                  </a:cubicBezTo>
                  <a:close/>
                </a:path>
              </a:pathLst>
            </a:custGeom>
            <a:solidFill>
              <a:srgbClr val="053B5C"/>
            </a:solidFill>
            <a:ln cap="flat" cmpd="sng" w="17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4927975" y="3613050"/>
              <a:ext cx="404550" cy="530775"/>
            </a:xfrm>
            <a:custGeom>
              <a:rect b="b" l="l" r="r" t="t"/>
              <a:pathLst>
                <a:path extrusionOk="0" h="21231" w="16182">
                  <a:moveTo>
                    <a:pt x="13780" y="0"/>
                  </a:moveTo>
                  <a:cubicBezTo>
                    <a:pt x="12806" y="0"/>
                    <a:pt x="11743" y="578"/>
                    <a:pt x="11026" y="1597"/>
                  </a:cubicBezTo>
                  <a:cubicBezTo>
                    <a:pt x="10121" y="2871"/>
                    <a:pt x="4418" y="9753"/>
                    <a:pt x="3537" y="12289"/>
                  </a:cubicBezTo>
                  <a:cubicBezTo>
                    <a:pt x="3180" y="13015"/>
                    <a:pt x="584" y="18885"/>
                    <a:pt x="1" y="21123"/>
                  </a:cubicBezTo>
                  <a:lnTo>
                    <a:pt x="1322" y="21230"/>
                  </a:lnTo>
                  <a:cubicBezTo>
                    <a:pt x="2763" y="19301"/>
                    <a:pt x="5240" y="14432"/>
                    <a:pt x="5573" y="13753"/>
                  </a:cubicBezTo>
                  <a:cubicBezTo>
                    <a:pt x="5609" y="13694"/>
                    <a:pt x="5644" y="13622"/>
                    <a:pt x="5668" y="13551"/>
                  </a:cubicBezTo>
                  <a:cubicBezTo>
                    <a:pt x="6002" y="12717"/>
                    <a:pt x="6514" y="11967"/>
                    <a:pt x="7240" y="11420"/>
                  </a:cubicBezTo>
                  <a:cubicBezTo>
                    <a:pt x="10312" y="9062"/>
                    <a:pt x="14312" y="5300"/>
                    <a:pt x="14979" y="4347"/>
                  </a:cubicBezTo>
                  <a:cubicBezTo>
                    <a:pt x="16039" y="2859"/>
                    <a:pt x="16181" y="1192"/>
                    <a:pt x="15027" y="382"/>
                  </a:cubicBezTo>
                  <a:cubicBezTo>
                    <a:pt x="14658" y="123"/>
                    <a:pt x="14228" y="0"/>
                    <a:pt x="13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5004175" y="3336700"/>
              <a:ext cx="321800" cy="358925"/>
            </a:xfrm>
            <a:custGeom>
              <a:rect b="b" l="l" r="r" t="t"/>
              <a:pathLst>
                <a:path extrusionOk="0" h="14357" w="12872">
                  <a:moveTo>
                    <a:pt x="5276" y="1"/>
                  </a:moveTo>
                  <a:cubicBezTo>
                    <a:pt x="5100" y="1"/>
                    <a:pt x="4921" y="37"/>
                    <a:pt x="4751" y="114"/>
                  </a:cubicBezTo>
                  <a:lnTo>
                    <a:pt x="882" y="1852"/>
                  </a:lnTo>
                  <a:cubicBezTo>
                    <a:pt x="287" y="2114"/>
                    <a:pt x="1" y="2793"/>
                    <a:pt x="215" y="3400"/>
                  </a:cubicBezTo>
                  <a:cubicBezTo>
                    <a:pt x="668" y="4674"/>
                    <a:pt x="4180" y="12353"/>
                    <a:pt x="4751" y="14211"/>
                  </a:cubicBezTo>
                  <a:cubicBezTo>
                    <a:pt x="4975" y="14312"/>
                    <a:pt x="5292" y="14356"/>
                    <a:pt x="5670" y="14356"/>
                  </a:cubicBezTo>
                  <a:cubicBezTo>
                    <a:pt x="7993" y="14356"/>
                    <a:pt x="12657" y="12710"/>
                    <a:pt x="12657" y="12710"/>
                  </a:cubicBezTo>
                  <a:cubicBezTo>
                    <a:pt x="12872" y="11996"/>
                    <a:pt x="10717" y="9448"/>
                    <a:pt x="9490" y="7114"/>
                  </a:cubicBezTo>
                  <a:cubicBezTo>
                    <a:pt x="8145" y="4602"/>
                    <a:pt x="7180" y="2257"/>
                    <a:pt x="6442" y="733"/>
                  </a:cubicBezTo>
                  <a:cubicBezTo>
                    <a:pt x="6224" y="271"/>
                    <a:pt x="5758" y="1"/>
                    <a:pt x="527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5004175" y="3336000"/>
              <a:ext cx="318525" cy="389850"/>
            </a:xfrm>
            <a:custGeom>
              <a:rect b="b" l="l" r="r" t="t"/>
              <a:pathLst>
                <a:path extrusionOk="0" h="15594" w="12741">
                  <a:moveTo>
                    <a:pt x="5339" y="0"/>
                  </a:moveTo>
                  <a:cubicBezTo>
                    <a:pt x="5174" y="0"/>
                    <a:pt x="5006" y="34"/>
                    <a:pt x="4847" y="106"/>
                  </a:cubicBezTo>
                  <a:lnTo>
                    <a:pt x="4109" y="439"/>
                  </a:lnTo>
                  <a:cubicBezTo>
                    <a:pt x="4109" y="1035"/>
                    <a:pt x="4001" y="1558"/>
                    <a:pt x="3275" y="1880"/>
                  </a:cubicBezTo>
                  <a:cubicBezTo>
                    <a:pt x="3081" y="1967"/>
                    <a:pt x="2914" y="2006"/>
                    <a:pt x="2772" y="2006"/>
                  </a:cubicBezTo>
                  <a:cubicBezTo>
                    <a:pt x="2389" y="2006"/>
                    <a:pt x="2180" y="1726"/>
                    <a:pt x="2084" y="1344"/>
                  </a:cubicBezTo>
                  <a:lnTo>
                    <a:pt x="846" y="1892"/>
                  </a:lnTo>
                  <a:cubicBezTo>
                    <a:pt x="275" y="2154"/>
                    <a:pt x="1" y="2797"/>
                    <a:pt x="203" y="3392"/>
                  </a:cubicBezTo>
                  <a:cubicBezTo>
                    <a:pt x="656" y="4654"/>
                    <a:pt x="4442" y="14096"/>
                    <a:pt x="5299" y="15572"/>
                  </a:cubicBezTo>
                  <a:cubicBezTo>
                    <a:pt x="5411" y="15587"/>
                    <a:pt x="5529" y="15593"/>
                    <a:pt x="5652" y="15593"/>
                  </a:cubicBezTo>
                  <a:cubicBezTo>
                    <a:pt x="8153" y="15593"/>
                    <a:pt x="12741" y="12727"/>
                    <a:pt x="12741" y="12727"/>
                  </a:cubicBezTo>
                  <a:cubicBezTo>
                    <a:pt x="12110" y="10726"/>
                    <a:pt x="11145" y="9952"/>
                    <a:pt x="9907" y="7619"/>
                  </a:cubicBezTo>
                  <a:cubicBezTo>
                    <a:pt x="8550" y="5047"/>
                    <a:pt x="7121" y="2166"/>
                    <a:pt x="6395" y="666"/>
                  </a:cubicBezTo>
                  <a:cubicBezTo>
                    <a:pt x="6196" y="242"/>
                    <a:pt x="5777" y="0"/>
                    <a:pt x="5339"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1"/>
            <p:cNvSpPr/>
            <p:nvPr/>
          </p:nvSpPr>
          <p:spPr>
            <a:xfrm>
              <a:off x="5050325" y="3249625"/>
              <a:ext cx="41100" cy="74150"/>
            </a:xfrm>
            <a:custGeom>
              <a:rect b="b" l="l" r="r" t="t"/>
              <a:pathLst>
                <a:path extrusionOk="0" h="2966" w="1644">
                  <a:moveTo>
                    <a:pt x="1179" y="1"/>
                  </a:moveTo>
                  <a:lnTo>
                    <a:pt x="0" y="251"/>
                  </a:lnTo>
                  <a:lnTo>
                    <a:pt x="560" y="2966"/>
                  </a:lnTo>
                  <a:lnTo>
                    <a:pt x="643" y="2942"/>
                  </a:lnTo>
                  <a:cubicBezTo>
                    <a:pt x="1251" y="2823"/>
                    <a:pt x="1643" y="2227"/>
                    <a:pt x="1512" y="1620"/>
                  </a:cubicBezTo>
                  <a:lnTo>
                    <a:pt x="1179"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1"/>
            <p:cNvSpPr/>
            <p:nvPr/>
          </p:nvSpPr>
          <p:spPr>
            <a:xfrm>
              <a:off x="5037225" y="3303225"/>
              <a:ext cx="69675" cy="66400"/>
            </a:xfrm>
            <a:custGeom>
              <a:rect b="b" l="l" r="r" t="t"/>
              <a:pathLst>
                <a:path extrusionOk="0" h="2656" w="2787">
                  <a:moveTo>
                    <a:pt x="1298" y="0"/>
                  </a:moveTo>
                  <a:lnTo>
                    <a:pt x="0" y="786"/>
                  </a:lnTo>
                  <a:lnTo>
                    <a:pt x="762" y="2655"/>
                  </a:lnTo>
                  <a:lnTo>
                    <a:pt x="2787" y="1750"/>
                  </a:lnTo>
                  <a:lnTo>
                    <a:pt x="1298"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5037225" y="3303225"/>
              <a:ext cx="49725" cy="58575"/>
            </a:xfrm>
            <a:custGeom>
              <a:rect b="b" l="l" r="r" t="t"/>
              <a:pathLst>
                <a:path extrusionOk="0" h="2343" w="1989">
                  <a:moveTo>
                    <a:pt x="1298" y="0"/>
                  </a:moveTo>
                  <a:lnTo>
                    <a:pt x="0" y="786"/>
                  </a:lnTo>
                  <a:lnTo>
                    <a:pt x="632" y="2334"/>
                  </a:lnTo>
                  <a:cubicBezTo>
                    <a:pt x="673" y="2340"/>
                    <a:pt x="715" y="2343"/>
                    <a:pt x="756" y="2343"/>
                  </a:cubicBezTo>
                  <a:cubicBezTo>
                    <a:pt x="881" y="2343"/>
                    <a:pt x="1004" y="2316"/>
                    <a:pt x="1120" y="2262"/>
                  </a:cubicBezTo>
                  <a:cubicBezTo>
                    <a:pt x="1620" y="2036"/>
                    <a:pt x="1834" y="1298"/>
                    <a:pt x="1989" y="810"/>
                  </a:cubicBezTo>
                  <a:lnTo>
                    <a:pt x="1298"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1"/>
            <p:cNvSpPr/>
            <p:nvPr/>
          </p:nvSpPr>
          <p:spPr>
            <a:xfrm>
              <a:off x="4991975" y="3247250"/>
              <a:ext cx="92900" cy="105025"/>
            </a:xfrm>
            <a:custGeom>
              <a:rect b="b" l="l" r="r" t="t"/>
              <a:pathLst>
                <a:path extrusionOk="0" h="4201" w="3716">
                  <a:moveTo>
                    <a:pt x="3096" y="1"/>
                  </a:moveTo>
                  <a:lnTo>
                    <a:pt x="1" y="644"/>
                  </a:lnTo>
                  <a:cubicBezTo>
                    <a:pt x="1" y="644"/>
                    <a:pt x="322" y="2203"/>
                    <a:pt x="775" y="3215"/>
                  </a:cubicBezTo>
                  <a:cubicBezTo>
                    <a:pt x="1065" y="3880"/>
                    <a:pt x="1456" y="4200"/>
                    <a:pt x="1890" y="4200"/>
                  </a:cubicBezTo>
                  <a:cubicBezTo>
                    <a:pt x="1954" y="4200"/>
                    <a:pt x="2019" y="4193"/>
                    <a:pt x="2084" y="4180"/>
                  </a:cubicBezTo>
                  <a:cubicBezTo>
                    <a:pt x="3073" y="3977"/>
                    <a:pt x="3715" y="3001"/>
                    <a:pt x="3513" y="2013"/>
                  </a:cubicBezTo>
                  <a:lnTo>
                    <a:pt x="3096" y="1"/>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1"/>
            <p:cNvSpPr/>
            <p:nvPr/>
          </p:nvSpPr>
          <p:spPr>
            <a:xfrm>
              <a:off x="5062525" y="3270450"/>
              <a:ext cx="25925" cy="35900"/>
            </a:xfrm>
            <a:custGeom>
              <a:rect b="b" l="l" r="r" t="t"/>
              <a:pathLst>
                <a:path extrusionOk="0" h="1436" w="1037">
                  <a:moveTo>
                    <a:pt x="484" y="0"/>
                  </a:moveTo>
                  <a:cubicBezTo>
                    <a:pt x="442" y="0"/>
                    <a:pt x="399" y="5"/>
                    <a:pt x="358" y="13"/>
                  </a:cubicBezTo>
                  <a:cubicBezTo>
                    <a:pt x="131" y="61"/>
                    <a:pt x="1" y="418"/>
                    <a:pt x="84" y="811"/>
                  </a:cubicBezTo>
                  <a:cubicBezTo>
                    <a:pt x="161" y="1174"/>
                    <a:pt x="380" y="1436"/>
                    <a:pt x="601" y="1436"/>
                  </a:cubicBezTo>
                  <a:cubicBezTo>
                    <a:pt x="619" y="1436"/>
                    <a:pt x="637" y="1434"/>
                    <a:pt x="655" y="1430"/>
                  </a:cubicBezTo>
                  <a:cubicBezTo>
                    <a:pt x="882" y="1383"/>
                    <a:pt x="1036" y="823"/>
                    <a:pt x="953" y="430"/>
                  </a:cubicBezTo>
                  <a:cubicBezTo>
                    <a:pt x="884" y="106"/>
                    <a:pt x="685" y="0"/>
                    <a:pt x="484"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1"/>
            <p:cNvSpPr/>
            <p:nvPr/>
          </p:nvSpPr>
          <p:spPr>
            <a:xfrm>
              <a:off x="4985125" y="3228475"/>
              <a:ext cx="96475" cy="73575"/>
            </a:xfrm>
            <a:custGeom>
              <a:rect b="b" l="l" r="r" t="t"/>
              <a:pathLst>
                <a:path extrusionOk="0" h="2943" w="3859">
                  <a:moveTo>
                    <a:pt x="2668" y="1"/>
                  </a:moveTo>
                  <a:cubicBezTo>
                    <a:pt x="2590" y="1"/>
                    <a:pt x="2510" y="9"/>
                    <a:pt x="2430" y="25"/>
                  </a:cubicBezTo>
                  <a:lnTo>
                    <a:pt x="1382" y="240"/>
                  </a:lnTo>
                  <a:cubicBezTo>
                    <a:pt x="1311" y="252"/>
                    <a:pt x="1251" y="264"/>
                    <a:pt x="1180" y="264"/>
                  </a:cubicBezTo>
                  <a:cubicBezTo>
                    <a:pt x="525" y="323"/>
                    <a:pt x="1" y="847"/>
                    <a:pt x="25" y="1502"/>
                  </a:cubicBezTo>
                  <a:cubicBezTo>
                    <a:pt x="37" y="1764"/>
                    <a:pt x="108" y="2026"/>
                    <a:pt x="227" y="2264"/>
                  </a:cubicBezTo>
                  <a:lnTo>
                    <a:pt x="680" y="2942"/>
                  </a:lnTo>
                  <a:lnTo>
                    <a:pt x="680" y="2942"/>
                  </a:lnTo>
                  <a:lnTo>
                    <a:pt x="572" y="2597"/>
                  </a:lnTo>
                  <a:cubicBezTo>
                    <a:pt x="489" y="2169"/>
                    <a:pt x="715" y="1811"/>
                    <a:pt x="1275" y="1692"/>
                  </a:cubicBezTo>
                  <a:lnTo>
                    <a:pt x="2204" y="1502"/>
                  </a:lnTo>
                  <a:cubicBezTo>
                    <a:pt x="2245" y="1493"/>
                    <a:pt x="2286" y="1489"/>
                    <a:pt x="2326" y="1489"/>
                  </a:cubicBezTo>
                  <a:cubicBezTo>
                    <a:pt x="2603" y="1489"/>
                    <a:pt x="2821" y="1697"/>
                    <a:pt x="2894" y="1978"/>
                  </a:cubicBezTo>
                  <a:cubicBezTo>
                    <a:pt x="2947" y="2146"/>
                    <a:pt x="3101" y="2258"/>
                    <a:pt x="3275" y="2258"/>
                  </a:cubicBezTo>
                  <a:cubicBezTo>
                    <a:pt x="3298" y="2258"/>
                    <a:pt x="3322" y="2256"/>
                    <a:pt x="3347" y="2252"/>
                  </a:cubicBezTo>
                  <a:lnTo>
                    <a:pt x="3382" y="2240"/>
                  </a:lnTo>
                  <a:lnTo>
                    <a:pt x="3632" y="1621"/>
                  </a:lnTo>
                  <a:lnTo>
                    <a:pt x="3859" y="1168"/>
                  </a:lnTo>
                  <a:lnTo>
                    <a:pt x="3799" y="918"/>
                  </a:lnTo>
                  <a:cubicBezTo>
                    <a:pt x="3685" y="378"/>
                    <a:pt x="3207" y="1"/>
                    <a:pt x="2668"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1"/>
            <p:cNvSpPr/>
            <p:nvPr/>
          </p:nvSpPr>
          <p:spPr>
            <a:xfrm>
              <a:off x="4968775" y="3232325"/>
              <a:ext cx="93175" cy="64500"/>
            </a:xfrm>
            <a:custGeom>
              <a:rect b="b" l="l" r="r" t="t"/>
              <a:pathLst>
                <a:path extrusionOk="0" h="2580" w="3727">
                  <a:moveTo>
                    <a:pt x="2939" y="1"/>
                  </a:moveTo>
                  <a:cubicBezTo>
                    <a:pt x="2214" y="1"/>
                    <a:pt x="957" y="451"/>
                    <a:pt x="607" y="657"/>
                  </a:cubicBezTo>
                  <a:cubicBezTo>
                    <a:pt x="131" y="943"/>
                    <a:pt x="0" y="1574"/>
                    <a:pt x="298" y="2062"/>
                  </a:cubicBezTo>
                  <a:cubicBezTo>
                    <a:pt x="499" y="2392"/>
                    <a:pt x="846" y="2580"/>
                    <a:pt x="1193" y="2580"/>
                  </a:cubicBezTo>
                  <a:cubicBezTo>
                    <a:pt x="1360" y="2580"/>
                    <a:pt x="1528" y="2536"/>
                    <a:pt x="1679" y="2443"/>
                  </a:cubicBezTo>
                  <a:cubicBezTo>
                    <a:pt x="2155" y="2157"/>
                    <a:pt x="3727" y="657"/>
                    <a:pt x="3429" y="169"/>
                  </a:cubicBezTo>
                  <a:cubicBezTo>
                    <a:pt x="3356" y="49"/>
                    <a:pt x="3176" y="1"/>
                    <a:pt x="2939"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a:off x="5013400" y="3429425"/>
              <a:ext cx="175050" cy="371000"/>
            </a:xfrm>
            <a:custGeom>
              <a:rect b="b" l="l" r="r" t="t"/>
              <a:pathLst>
                <a:path extrusionOk="0" h="14840" w="7002">
                  <a:moveTo>
                    <a:pt x="6978" y="0"/>
                  </a:moveTo>
                  <a:cubicBezTo>
                    <a:pt x="6133" y="227"/>
                    <a:pt x="5287" y="453"/>
                    <a:pt x="4430" y="655"/>
                  </a:cubicBezTo>
                  <a:cubicBezTo>
                    <a:pt x="4442" y="679"/>
                    <a:pt x="4442" y="703"/>
                    <a:pt x="4442" y="727"/>
                  </a:cubicBezTo>
                  <a:lnTo>
                    <a:pt x="4502" y="1215"/>
                  </a:lnTo>
                  <a:cubicBezTo>
                    <a:pt x="4513" y="1381"/>
                    <a:pt x="4513" y="1548"/>
                    <a:pt x="4525" y="1703"/>
                  </a:cubicBezTo>
                  <a:cubicBezTo>
                    <a:pt x="4525" y="1870"/>
                    <a:pt x="4549" y="2036"/>
                    <a:pt x="4537" y="2203"/>
                  </a:cubicBezTo>
                  <a:lnTo>
                    <a:pt x="4537" y="2703"/>
                  </a:lnTo>
                  <a:cubicBezTo>
                    <a:pt x="4502" y="4025"/>
                    <a:pt x="4275" y="5370"/>
                    <a:pt x="3918" y="6692"/>
                  </a:cubicBezTo>
                  <a:lnTo>
                    <a:pt x="3609" y="7668"/>
                  </a:lnTo>
                  <a:lnTo>
                    <a:pt x="3525" y="7906"/>
                  </a:lnTo>
                  <a:lnTo>
                    <a:pt x="3430" y="8156"/>
                  </a:lnTo>
                  <a:lnTo>
                    <a:pt x="3239" y="8632"/>
                  </a:lnTo>
                  <a:cubicBezTo>
                    <a:pt x="3001" y="9275"/>
                    <a:pt x="2680" y="9894"/>
                    <a:pt x="2382" y="10525"/>
                  </a:cubicBezTo>
                  <a:cubicBezTo>
                    <a:pt x="2239" y="10835"/>
                    <a:pt x="2049" y="11133"/>
                    <a:pt x="1870" y="11442"/>
                  </a:cubicBezTo>
                  <a:lnTo>
                    <a:pt x="1346" y="12347"/>
                  </a:lnTo>
                  <a:cubicBezTo>
                    <a:pt x="953" y="12930"/>
                    <a:pt x="549" y="13502"/>
                    <a:pt x="156" y="14085"/>
                  </a:cubicBezTo>
                  <a:lnTo>
                    <a:pt x="132" y="14121"/>
                  </a:lnTo>
                  <a:cubicBezTo>
                    <a:pt x="1" y="14312"/>
                    <a:pt x="25" y="14574"/>
                    <a:pt x="215" y="14728"/>
                  </a:cubicBezTo>
                  <a:cubicBezTo>
                    <a:pt x="301" y="14803"/>
                    <a:pt x="409" y="14840"/>
                    <a:pt x="516" y="14840"/>
                  </a:cubicBezTo>
                  <a:cubicBezTo>
                    <a:pt x="647" y="14840"/>
                    <a:pt x="778" y="14785"/>
                    <a:pt x="870" y="14681"/>
                  </a:cubicBezTo>
                  <a:cubicBezTo>
                    <a:pt x="1334" y="14133"/>
                    <a:pt x="1823" y="13585"/>
                    <a:pt x="2287" y="13014"/>
                  </a:cubicBezTo>
                  <a:lnTo>
                    <a:pt x="2942" y="12133"/>
                  </a:lnTo>
                  <a:cubicBezTo>
                    <a:pt x="3156" y="11835"/>
                    <a:pt x="3394" y="11549"/>
                    <a:pt x="3573" y="11228"/>
                  </a:cubicBezTo>
                  <a:cubicBezTo>
                    <a:pt x="3966" y="10609"/>
                    <a:pt x="4382" y="9990"/>
                    <a:pt x="4716" y="9311"/>
                  </a:cubicBezTo>
                  <a:lnTo>
                    <a:pt x="4978" y="8823"/>
                  </a:lnTo>
                  <a:lnTo>
                    <a:pt x="5109" y="8573"/>
                  </a:lnTo>
                  <a:lnTo>
                    <a:pt x="5216" y="8323"/>
                  </a:lnTo>
                  <a:lnTo>
                    <a:pt x="5668" y="7287"/>
                  </a:lnTo>
                  <a:cubicBezTo>
                    <a:pt x="6216" y="5894"/>
                    <a:pt x="6633" y="4418"/>
                    <a:pt x="6847" y="2894"/>
                  </a:cubicBezTo>
                  <a:cubicBezTo>
                    <a:pt x="6895" y="2513"/>
                    <a:pt x="6942" y="2132"/>
                    <a:pt x="6954" y="1739"/>
                  </a:cubicBezTo>
                  <a:cubicBezTo>
                    <a:pt x="6966" y="1548"/>
                    <a:pt x="6990" y="1358"/>
                    <a:pt x="6990" y="1155"/>
                  </a:cubicBezTo>
                  <a:lnTo>
                    <a:pt x="6990" y="572"/>
                  </a:lnTo>
                  <a:cubicBezTo>
                    <a:pt x="7002" y="381"/>
                    <a:pt x="6978" y="191"/>
                    <a:pt x="697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a:off x="5100025" y="3336375"/>
              <a:ext cx="94975" cy="120425"/>
            </a:xfrm>
            <a:custGeom>
              <a:rect b="b" l="l" r="r" t="t"/>
              <a:pathLst>
                <a:path extrusionOk="0" h="4817" w="3799">
                  <a:moveTo>
                    <a:pt x="1653" y="1"/>
                  </a:moveTo>
                  <a:cubicBezTo>
                    <a:pt x="1455" y="1"/>
                    <a:pt x="1242" y="53"/>
                    <a:pt x="1025" y="198"/>
                  </a:cubicBezTo>
                  <a:cubicBezTo>
                    <a:pt x="1" y="865"/>
                    <a:pt x="227" y="1686"/>
                    <a:pt x="227" y="1686"/>
                  </a:cubicBezTo>
                  <a:cubicBezTo>
                    <a:pt x="227" y="1686"/>
                    <a:pt x="775" y="3556"/>
                    <a:pt x="941" y="4770"/>
                  </a:cubicBezTo>
                  <a:cubicBezTo>
                    <a:pt x="945" y="4803"/>
                    <a:pt x="1023" y="4817"/>
                    <a:pt x="1150" y="4817"/>
                  </a:cubicBezTo>
                  <a:cubicBezTo>
                    <a:pt x="1808" y="4817"/>
                    <a:pt x="3799" y="4449"/>
                    <a:pt x="3799" y="4449"/>
                  </a:cubicBezTo>
                  <a:cubicBezTo>
                    <a:pt x="3704" y="2591"/>
                    <a:pt x="3215" y="1389"/>
                    <a:pt x="2906" y="817"/>
                  </a:cubicBezTo>
                  <a:cubicBezTo>
                    <a:pt x="2715" y="460"/>
                    <a:pt x="2406" y="174"/>
                    <a:pt x="2013" y="55"/>
                  </a:cubicBezTo>
                  <a:cubicBezTo>
                    <a:pt x="1901" y="23"/>
                    <a:pt x="1780" y="1"/>
                    <a:pt x="1653"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1"/>
            <p:cNvSpPr/>
            <p:nvPr/>
          </p:nvSpPr>
          <p:spPr>
            <a:xfrm>
              <a:off x="4647300" y="4206900"/>
              <a:ext cx="192300" cy="100625"/>
            </a:xfrm>
            <a:custGeom>
              <a:rect b="b" l="l" r="r" t="t"/>
              <a:pathLst>
                <a:path extrusionOk="0" h="4025" w="7692">
                  <a:moveTo>
                    <a:pt x="3656" y="0"/>
                  </a:moveTo>
                  <a:cubicBezTo>
                    <a:pt x="2691" y="0"/>
                    <a:pt x="1155" y="1882"/>
                    <a:pt x="298" y="3072"/>
                  </a:cubicBezTo>
                  <a:cubicBezTo>
                    <a:pt x="0" y="3465"/>
                    <a:pt x="286" y="4025"/>
                    <a:pt x="786" y="4025"/>
                  </a:cubicBezTo>
                  <a:lnTo>
                    <a:pt x="7692" y="4025"/>
                  </a:lnTo>
                  <a:cubicBezTo>
                    <a:pt x="7692" y="4025"/>
                    <a:pt x="5084" y="0"/>
                    <a:pt x="365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1"/>
            <p:cNvSpPr/>
            <p:nvPr/>
          </p:nvSpPr>
          <p:spPr>
            <a:xfrm>
              <a:off x="4990800" y="3777975"/>
              <a:ext cx="54475" cy="61925"/>
            </a:xfrm>
            <a:custGeom>
              <a:rect b="b" l="l" r="r" t="t"/>
              <a:pathLst>
                <a:path extrusionOk="0" h="2477" w="2179">
                  <a:moveTo>
                    <a:pt x="1179" y="1"/>
                  </a:moveTo>
                  <a:cubicBezTo>
                    <a:pt x="1179" y="1"/>
                    <a:pt x="322" y="786"/>
                    <a:pt x="238" y="1060"/>
                  </a:cubicBezTo>
                  <a:cubicBezTo>
                    <a:pt x="155" y="1334"/>
                    <a:pt x="0" y="2001"/>
                    <a:pt x="262" y="2477"/>
                  </a:cubicBezTo>
                  <a:cubicBezTo>
                    <a:pt x="262" y="2477"/>
                    <a:pt x="1048" y="1334"/>
                    <a:pt x="1357" y="1334"/>
                  </a:cubicBezTo>
                  <a:cubicBezTo>
                    <a:pt x="1359" y="1334"/>
                    <a:pt x="1361" y="1334"/>
                    <a:pt x="1363" y="1334"/>
                  </a:cubicBezTo>
                  <a:cubicBezTo>
                    <a:pt x="1655" y="1334"/>
                    <a:pt x="1643" y="2310"/>
                    <a:pt x="1643" y="2310"/>
                  </a:cubicBezTo>
                  <a:cubicBezTo>
                    <a:pt x="1643" y="2310"/>
                    <a:pt x="1953" y="2156"/>
                    <a:pt x="2084" y="1894"/>
                  </a:cubicBezTo>
                  <a:cubicBezTo>
                    <a:pt x="2179" y="1679"/>
                    <a:pt x="1953" y="131"/>
                    <a:pt x="1953" y="131"/>
                  </a:cubicBezTo>
                  <a:lnTo>
                    <a:pt x="1179" y="1"/>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6190050" y="4148875"/>
              <a:ext cx="267025" cy="158050"/>
            </a:xfrm>
            <a:custGeom>
              <a:rect b="b" l="l" r="r" t="t"/>
              <a:pathLst>
                <a:path extrusionOk="0" h="6322" w="10681">
                  <a:moveTo>
                    <a:pt x="3313" y="1"/>
                  </a:moveTo>
                  <a:cubicBezTo>
                    <a:pt x="3074" y="1"/>
                    <a:pt x="2836" y="110"/>
                    <a:pt x="2679" y="321"/>
                  </a:cubicBezTo>
                  <a:lnTo>
                    <a:pt x="310" y="3417"/>
                  </a:lnTo>
                  <a:cubicBezTo>
                    <a:pt x="0" y="3822"/>
                    <a:pt x="143" y="4405"/>
                    <a:pt x="596" y="4619"/>
                  </a:cubicBezTo>
                  <a:lnTo>
                    <a:pt x="4013" y="6239"/>
                  </a:lnTo>
                  <a:cubicBezTo>
                    <a:pt x="4120" y="6298"/>
                    <a:pt x="4239" y="6322"/>
                    <a:pt x="4358" y="6322"/>
                  </a:cubicBezTo>
                  <a:lnTo>
                    <a:pt x="10204" y="6322"/>
                  </a:lnTo>
                  <a:cubicBezTo>
                    <a:pt x="10526" y="6322"/>
                    <a:pt x="10680" y="5917"/>
                    <a:pt x="10430" y="5715"/>
                  </a:cubicBezTo>
                  <a:lnTo>
                    <a:pt x="3822" y="190"/>
                  </a:lnTo>
                  <a:cubicBezTo>
                    <a:pt x="3674" y="62"/>
                    <a:pt x="3493" y="1"/>
                    <a:pt x="331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5336375" y="4266025"/>
              <a:ext cx="306900" cy="49300"/>
            </a:xfrm>
            <a:custGeom>
              <a:rect b="b" l="l" r="r" t="t"/>
              <a:pathLst>
                <a:path extrusionOk="0" h="1972" w="12276">
                  <a:moveTo>
                    <a:pt x="5787" y="1"/>
                  </a:moveTo>
                  <a:cubicBezTo>
                    <a:pt x="5199" y="1"/>
                    <a:pt x="4948" y="539"/>
                    <a:pt x="4060" y="898"/>
                  </a:cubicBezTo>
                  <a:cubicBezTo>
                    <a:pt x="3370" y="1172"/>
                    <a:pt x="2215" y="1302"/>
                    <a:pt x="2215" y="1302"/>
                  </a:cubicBezTo>
                  <a:cubicBezTo>
                    <a:pt x="619" y="1457"/>
                    <a:pt x="0" y="1898"/>
                    <a:pt x="1703" y="1945"/>
                  </a:cubicBezTo>
                  <a:cubicBezTo>
                    <a:pt x="2616" y="1965"/>
                    <a:pt x="4095" y="1972"/>
                    <a:pt x="5661" y="1972"/>
                  </a:cubicBezTo>
                  <a:cubicBezTo>
                    <a:pt x="8794" y="1972"/>
                    <a:pt x="12276" y="1945"/>
                    <a:pt x="12276" y="1945"/>
                  </a:cubicBezTo>
                  <a:lnTo>
                    <a:pt x="11847" y="112"/>
                  </a:lnTo>
                  <a:cubicBezTo>
                    <a:pt x="10601" y="404"/>
                    <a:pt x="9816" y="967"/>
                    <a:pt x="8653" y="967"/>
                  </a:cubicBezTo>
                  <a:cubicBezTo>
                    <a:pt x="8394" y="967"/>
                    <a:pt x="8117" y="939"/>
                    <a:pt x="7811" y="874"/>
                  </a:cubicBezTo>
                  <a:cubicBezTo>
                    <a:pt x="7382" y="779"/>
                    <a:pt x="6918" y="350"/>
                    <a:pt x="6334" y="124"/>
                  </a:cubicBezTo>
                  <a:cubicBezTo>
                    <a:pt x="6117" y="37"/>
                    <a:pt x="5941" y="1"/>
                    <a:pt x="5787"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5336375" y="4266025"/>
              <a:ext cx="186650" cy="49250"/>
            </a:xfrm>
            <a:custGeom>
              <a:rect b="b" l="l" r="r" t="t"/>
              <a:pathLst>
                <a:path extrusionOk="0" h="1970" w="7466">
                  <a:moveTo>
                    <a:pt x="5787" y="1"/>
                  </a:moveTo>
                  <a:cubicBezTo>
                    <a:pt x="5199" y="1"/>
                    <a:pt x="4948" y="539"/>
                    <a:pt x="4060" y="898"/>
                  </a:cubicBezTo>
                  <a:cubicBezTo>
                    <a:pt x="3370" y="1172"/>
                    <a:pt x="2215" y="1302"/>
                    <a:pt x="2215" y="1302"/>
                  </a:cubicBezTo>
                  <a:cubicBezTo>
                    <a:pt x="619" y="1457"/>
                    <a:pt x="0" y="1898"/>
                    <a:pt x="1703" y="1945"/>
                  </a:cubicBezTo>
                  <a:cubicBezTo>
                    <a:pt x="2512" y="1957"/>
                    <a:pt x="3786" y="1969"/>
                    <a:pt x="5168" y="1969"/>
                  </a:cubicBezTo>
                  <a:cubicBezTo>
                    <a:pt x="5430" y="1255"/>
                    <a:pt x="6049" y="695"/>
                    <a:pt x="7037" y="695"/>
                  </a:cubicBezTo>
                  <a:cubicBezTo>
                    <a:pt x="7192" y="695"/>
                    <a:pt x="7323" y="707"/>
                    <a:pt x="7465" y="731"/>
                  </a:cubicBezTo>
                  <a:cubicBezTo>
                    <a:pt x="7120" y="564"/>
                    <a:pt x="6763" y="290"/>
                    <a:pt x="6334" y="124"/>
                  </a:cubicBezTo>
                  <a:cubicBezTo>
                    <a:pt x="6117" y="37"/>
                    <a:pt x="5941" y="1"/>
                    <a:pt x="5787" y="1"/>
                  </a:cubicBezTo>
                  <a:close/>
                </a:path>
              </a:pathLst>
            </a:custGeom>
            <a:solidFill>
              <a:srgbClr val="053B5C"/>
            </a:solidFill>
            <a:ln cap="flat" cmpd="sng" w="3875">
              <a:solidFill>
                <a:srgbClr val="053B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5959650" y="4004675"/>
              <a:ext cx="129825" cy="313300"/>
            </a:xfrm>
            <a:custGeom>
              <a:rect b="b" l="l" r="r" t="t"/>
              <a:pathLst>
                <a:path extrusionOk="0" h="12532" w="5193">
                  <a:moveTo>
                    <a:pt x="3118" y="0"/>
                  </a:moveTo>
                  <a:cubicBezTo>
                    <a:pt x="1524" y="0"/>
                    <a:pt x="188" y="1290"/>
                    <a:pt x="96" y="2946"/>
                  </a:cubicBezTo>
                  <a:cubicBezTo>
                    <a:pt x="1" y="4672"/>
                    <a:pt x="1073" y="12435"/>
                    <a:pt x="2739" y="12530"/>
                  </a:cubicBezTo>
                  <a:cubicBezTo>
                    <a:pt x="2748" y="12531"/>
                    <a:pt x="2757" y="12531"/>
                    <a:pt x="2766" y="12531"/>
                  </a:cubicBezTo>
                  <a:cubicBezTo>
                    <a:pt x="4413" y="12531"/>
                    <a:pt x="5002" y="4782"/>
                    <a:pt x="5097" y="3077"/>
                  </a:cubicBezTo>
                  <a:cubicBezTo>
                    <a:pt x="5192" y="1362"/>
                    <a:pt x="4954" y="100"/>
                    <a:pt x="3287" y="5"/>
                  </a:cubicBezTo>
                  <a:cubicBezTo>
                    <a:pt x="3230" y="2"/>
                    <a:pt x="3174" y="0"/>
                    <a:pt x="311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5674500" y="4231875"/>
              <a:ext cx="382200" cy="93550"/>
            </a:xfrm>
            <a:custGeom>
              <a:rect b="b" l="l" r="r" t="t"/>
              <a:pathLst>
                <a:path extrusionOk="0" h="3742" w="15288">
                  <a:moveTo>
                    <a:pt x="12880" y="1"/>
                  </a:moveTo>
                  <a:cubicBezTo>
                    <a:pt x="12862" y="1"/>
                    <a:pt x="12843" y="1"/>
                    <a:pt x="12824" y="1"/>
                  </a:cubicBezTo>
                  <a:cubicBezTo>
                    <a:pt x="11478" y="25"/>
                    <a:pt x="1" y="1264"/>
                    <a:pt x="13" y="2287"/>
                  </a:cubicBezTo>
                  <a:cubicBezTo>
                    <a:pt x="25" y="3323"/>
                    <a:pt x="12383" y="3669"/>
                    <a:pt x="13717" y="3740"/>
                  </a:cubicBezTo>
                  <a:cubicBezTo>
                    <a:pt x="13737" y="3741"/>
                    <a:pt x="13758" y="3742"/>
                    <a:pt x="13778" y="3742"/>
                  </a:cubicBezTo>
                  <a:cubicBezTo>
                    <a:pt x="14586" y="3742"/>
                    <a:pt x="15288" y="2834"/>
                    <a:pt x="15265" y="1835"/>
                  </a:cubicBezTo>
                  <a:cubicBezTo>
                    <a:pt x="15253" y="814"/>
                    <a:pt x="14188" y="1"/>
                    <a:pt x="1288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5820050" y="4008025"/>
              <a:ext cx="201850" cy="318550"/>
            </a:xfrm>
            <a:custGeom>
              <a:rect b="b" l="l" r="r" t="t"/>
              <a:pathLst>
                <a:path extrusionOk="0" h="12742" w="8074">
                  <a:moveTo>
                    <a:pt x="5133" y="1"/>
                  </a:moveTo>
                  <a:cubicBezTo>
                    <a:pt x="4095" y="1"/>
                    <a:pt x="3247" y="623"/>
                    <a:pt x="2727" y="1824"/>
                  </a:cubicBezTo>
                  <a:cubicBezTo>
                    <a:pt x="2001" y="3491"/>
                    <a:pt x="1" y="11992"/>
                    <a:pt x="1632" y="12694"/>
                  </a:cubicBezTo>
                  <a:cubicBezTo>
                    <a:pt x="1707" y="12726"/>
                    <a:pt x="1785" y="12742"/>
                    <a:pt x="1865" y="12742"/>
                  </a:cubicBezTo>
                  <a:cubicBezTo>
                    <a:pt x="3532" y="12742"/>
                    <a:pt x="6273" y="6068"/>
                    <a:pt x="6966" y="4467"/>
                  </a:cubicBezTo>
                  <a:cubicBezTo>
                    <a:pt x="7692" y="2788"/>
                    <a:pt x="8073" y="1002"/>
                    <a:pt x="6454" y="300"/>
                  </a:cubicBezTo>
                  <a:cubicBezTo>
                    <a:pt x="5990" y="100"/>
                    <a:pt x="5546" y="1"/>
                    <a:pt x="5133" y="1"/>
                  </a:cubicBezTo>
                  <a:close/>
                </a:path>
              </a:pathLst>
            </a:custGeom>
            <a:solidFill>
              <a:srgbClr val="0D4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5557225" y="4231875"/>
              <a:ext cx="351275" cy="95175"/>
            </a:xfrm>
            <a:custGeom>
              <a:rect b="b" l="l" r="r" t="t"/>
              <a:pathLst>
                <a:path extrusionOk="0" h="3807" w="14051">
                  <a:moveTo>
                    <a:pt x="11642" y="1"/>
                  </a:moveTo>
                  <a:cubicBezTo>
                    <a:pt x="11623" y="1"/>
                    <a:pt x="11604" y="1"/>
                    <a:pt x="11585" y="1"/>
                  </a:cubicBezTo>
                  <a:cubicBezTo>
                    <a:pt x="10526" y="13"/>
                    <a:pt x="2989" y="1180"/>
                    <a:pt x="1" y="2014"/>
                  </a:cubicBezTo>
                  <a:cubicBezTo>
                    <a:pt x="155" y="2776"/>
                    <a:pt x="132" y="3300"/>
                    <a:pt x="132" y="3371"/>
                  </a:cubicBezTo>
                  <a:cubicBezTo>
                    <a:pt x="3712" y="3424"/>
                    <a:pt x="9893" y="3807"/>
                    <a:pt x="11951" y="3807"/>
                  </a:cubicBezTo>
                  <a:cubicBezTo>
                    <a:pt x="12207" y="3807"/>
                    <a:pt x="12399" y="3801"/>
                    <a:pt x="12514" y="3788"/>
                  </a:cubicBezTo>
                  <a:cubicBezTo>
                    <a:pt x="12955" y="3740"/>
                    <a:pt x="14050" y="2859"/>
                    <a:pt x="14038" y="1835"/>
                  </a:cubicBezTo>
                  <a:cubicBezTo>
                    <a:pt x="14015" y="814"/>
                    <a:pt x="12950" y="1"/>
                    <a:pt x="11642" y="1"/>
                  </a:cubicBezTo>
                  <a:close/>
                </a:path>
              </a:pathLst>
            </a:custGeom>
            <a:solidFill>
              <a:srgbClr val="0D4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6028125" y="3951800"/>
              <a:ext cx="230850" cy="189150"/>
            </a:xfrm>
            <a:custGeom>
              <a:rect b="b" l="l" r="r" t="t"/>
              <a:pathLst>
                <a:path extrusionOk="0" h="7566" w="9234">
                  <a:moveTo>
                    <a:pt x="465" y="1"/>
                  </a:moveTo>
                  <a:cubicBezTo>
                    <a:pt x="0" y="3465"/>
                    <a:pt x="2144" y="6644"/>
                    <a:pt x="8668" y="7561"/>
                  </a:cubicBezTo>
                  <a:cubicBezTo>
                    <a:pt x="8688" y="7564"/>
                    <a:pt x="8707" y="7565"/>
                    <a:pt x="8726" y="7565"/>
                  </a:cubicBezTo>
                  <a:cubicBezTo>
                    <a:pt x="9110" y="7565"/>
                    <a:pt x="9233" y="7006"/>
                    <a:pt x="8859" y="6859"/>
                  </a:cubicBezTo>
                  <a:cubicBezTo>
                    <a:pt x="8537" y="6787"/>
                    <a:pt x="5656" y="5930"/>
                    <a:pt x="4001" y="4251"/>
                  </a:cubicBezTo>
                  <a:cubicBezTo>
                    <a:pt x="2703" y="2834"/>
                    <a:pt x="2453" y="1406"/>
                    <a:pt x="2858"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5862325" y="3783350"/>
              <a:ext cx="255725" cy="349450"/>
            </a:xfrm>
            <a:custGeom>
              <a:rect b="b" l="l" r="r" t="t"/>
              <a:pathLst>
                <a:path extrusionOk="0" h="13978" w="10229">
                  <a:moveTo>
                    <a:pt x="4828" y="0"/>
                  </a:moveTo>
                  <a:cubicBezTo>
                    <a:pt x="4243" y="0"/>
                    <a:pt x="3720" y="402"/>
                    <a:pt x="3584" y="988"/>
                  </a:cubicBezTo>
                  <a:cubicBezTo>
                    <a:pt x="3203" y="2619"/>
                    <a:pt x="2501" y="5643"/>
                    <a:pt x="1775" y="8358"/>
                  </a:cubicBezTo>
                  <a:cubicBezTo>
                    <a:pt x="1108" y="10870"/>
                    <a:pt x="1" y="12025"/>
                    <a:pt x="370" y="12668"/>
                  </a:cubicBezTo>
                  <a:lnTo>
                    <a:pt x="8621" y="13978"/>
                  </a:lnTo>
                  <a:cubicBezTo>
                    <a:pt x="8621" y="13978"/>
                    <a:pt x="9240" y="10334"/>
                    <a:pt x="9490" y="8048"/>
                  </a:cubicBezTo>
                  <a:cubicBezTo>
                    <a:pt x="9752" y="5798"/>
                    <a:pt x="10002" y="3500"/>
                    <a:pt x="10157" y="2179"/>
                  </a:cubicBezTo>
                  <a:cubicBezTo>
                    <a:pt x="10228" y="1548"/>
                    <a:pt x="9799" y="952"/>
                    <a:pt x="9168" y="833"/>
                  </a:cubicBezTo>
                  <a:lnTo>
                    <a:pt x="5073" y="24"/>
                  </a:lnTo>
                  <a:cubicBezTo>
                    <a:pt x="4990" y="8"/>
                    <a:pt x="4908" y="0"/>
                    <a:pt x="482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5863225" y="3782800"/>
              <a:ext cx="254825" cy="353875"/>
            </a:xfrm>
            <a:custGeom>
              <a:rect b="b" l="l" r="r" t="t"/>
              <a:pathLst>
                <a:path extrusionOk="0" h="14155" w="10193">
                  <a:moveTo>
                    <a:pt x="4707" y="1"/>
                  </a:moveTo>
                  <a:cubicBezTo>
                    <a:pt x="4171" y="1"/>
                    <a:pt x="3687" y="370"/>
                    <a:pt x="3572" y="915"/>
                  </a:cubicBezTo>
                  <a:cubicBezTo>
                    <a:pt x="3203" y="2510"/>
                    <a:pt x="2477" y="5606"/>
                    <a:pt x="1739" y="8380"/>
                  </a:cubicBezTo>
                  <a:cubicBezTo>
                    <a:pt x="1072" y="10892"/>
                    <a:pt x="0" y="11904"/>
                    <a:pt x="334" y="12690"/>
                  </a:cubicBezTo>
                  <a:lnTo>
                    <a:pt x="8978" y="14155"/>
                  </a:lnTo>
                  <a:cubicBezTo>
                    <a:pt x="8978" y="14155"/>
                    <a:pt x="9204" y="10345"/>
                    <a:pt x="9454" y="8070"/>
                  </a:cubicBezTo>
                  <a:cubicBezTo>
                    <a:pt x="9716" y="5796"/>
                    <a:pt x="9978" y="3475"/>
                    <a:pt x="10121" y="2165"/>
                  </a:cubicBezTo>
                  <a:cubicBezTo>
                    <a:pt x="10192" y="1546"/>
                    <a:pt x="9775" y="986"/>
                    <a:pt x="9168" y="867"/>
                  </a:cubicBezTo>
                  <a:lnTo>
                    <a:pt x="8501" y="736"/>
                  </a:lnTo>
                  <a:cubicBezTo>
                    <a:pt x="8223" y="1143"/>
                    <a:pt x="7780" y="1426"/>
                    <a:pt x="7199" y="1426"/>
                  </a:cubicBezTo>
                  <a:cubicBezTo>
                    <a:pt x="7083" y="1426"/>
                    <a:pt x="6961" y="1415"/>
                    <a:pt x="6835" y="1391"/>
                  </a:cubicBezTo>
                  <a:cubicBezTo>
                    <a:pt x="6073" y="1236"/>
                    <a:pt x="5668" y="724"/>
                    <a:pt x="5537" y="153"/>
                  </a:cubicBezTo>
                  <a:lnTo>
                    <a:pt x="4930" y="22"/>
                  </a:lnTo>
                  <a:cubicBezTo>
                    <a:pt x="4855" y="7"/>
                    <a:pt x="4781" y="1"/>
                    <a:pt x="4707"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6024250" y="3693450"/>
              <a:ext cx="36050" cy="71150"/>
            </a:xfrm>
            <a:custGeom>
              <a:rect b="b" l="l" r="r" t="t"/>
              <a:pathLst>
                <a:path extrusionOk="0" h="2846" w="1442">
                  <a:moveTo>
                    <a:pt x="274" y="0"/>
                  </a:moveTo>
                  <a:lnTo>
                    <a:pt x="72" y="1607"/>
                  </a:lnTo>
                  <a:cubicBezTo>
                    <a:pt x="1" y="2215"/>
                    <a:pt x="429" y="2762"/>
                    <a:pt x="1036" y="2846"/>
                  </a:cubicBezTo>
                  <a:lnTo>
                    <a:pt x="1120" y="2846"/>
                  </a:lnTo>
                  <a:lnTo>
                    <a:pt x="1441" y="131"/>
                  </a:lnTo>
                  <a:lnTo>
                    <a:pt x="274"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6011750" y="3746125"/>
              <a:ext cx="70875" cy="66400"/>
            </a:xfrm>
            <a:custGeom>
              <a:rect b="b" l="l" r="r" t="t"/>
              <a:pathLst>
                <a:path extrusionOk="0" h="2656" w="2835">
                  <a:moveTo>
                    <a:pt x="1632" y="1"/>
                  </a:moveTo>
                  <a:lnTo>
                    <a:pt x="1" y="1751"/>
                  </a:lnTo>
                  <a:lnTo>
                    <a:pt x="1" y="2037"/>
                  </a:lnTo>
                  <a:lnTo>
                    <a:pt x="1894" y="2656"/>
                  </a:lnTo>
                  <a:lnTo>
                    <a:pt x="2834" y="905"/>
                  </a:lnTo>
                  <a:lnTo>
                    <a:pt x="1632" y="1"/>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6036150" y="3746125"/>
              <a:ext cx="46475" cy="53075"/>
            </a:xfrm>
            <a:custGeom>
              <a:rect b="b" l="l" r="r" t="t"/>
              <a:pathLst>
                <a:path extrusionOk="0" h="2123" w="1859">
                  <a:moveTo>
                    <a:pt x="656" y="1"/>
                  </a:moveTo>
                  <a:lnTo>
                    <a:pt x="1" y="703"/>
                  </a:lnTo>
                  <a:cubicBezTo>
                    <a:pt x="96" y="1191"/>
                    <a:pt x="239" y="1739"/>
                    <a:pt x="703" y="2013"/>
                  </a:cubicBezTo>
                  <a:cubicBezTo>
                    <a:pt x="839" y="2086"/>
                    <a:pt x="992" y="2122"/>
                    <a:pt x="1140" y="2122"/>
                  </a:cubicBezTo>
                  <a:cubicBezTo>
                    <a:pt x="1162" y="2122"/>
                    <a:pt x="1183" y="2121"/>
                    <a:pt x="1203" y="2120"/>
                  </a:cubicBezTo>
                  <a:lnTo>
                    <a:pt x="1858" y="905"/>
                  </a:lnTo>
                  <a:lnTo>
                    <a:pt x="656" y="1"/>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6032000" y="3690175"/>
              <a:ext cx="86325" cy="100800"/>
            </a:xfrm>
            <a:custGeom>
              <a:rect b="b" l="l" r="r" t="t"/>
              <a:pathLst>
                <a:path extrusionOk="0" h="4032" w="3453">
                  <a:moveTo>
                    <a:pt x="357" y="0"/>
                  </a:moveTo>
                  <a:lnTo>
                    <a:pt x="119" y="2000"/>
                  </a:lnTo>
                  <a:cubicBezTo>
                    <a:pt x="0" y="3001"/>
                    <a:pt x="715" y="3905"/>
                    <a:pt x="1715" y="4024"/>
                  </a:cubicBezTo>
                  <a:cubicBezTo>
                    <a:pt x="1751" y="4029"/>
                    <a:pt x="1788" y="4031"/>
                    <a:pt x="1824" y="4031"/>
                  </a:cubicBezTo>
                  <a:cubicBezTo>
                    <a:pt x="2278" y="4031"/>
                    <a:pt x="2674" y="3682"/>
                    <a:pt x="2917" y="2965"/>
                  </a:cubicBezTo>
                  <a:cubicBezTo>
                    <a:pt x="3274" y="1929"/>
                    <a:pt x="3453" y="369"/>
                    <a:pt x="3453" y="369"/>
                  </a:cubicBezTo>
                  <a:lnTo>
                    <a:pt x="357"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6033775" y="3708625"/>
              <a:ext cx="15500" cy="8350"/>
            </a:xfrm>
            <a:custGeom>
              <a:rect b="b" l="l" r="r" t="t"/>
              <a:pathLst>
                <a:path extrusionOk="0" h="334" w="620">
                  <a:moveTo>
                    <a:pt x="36" y="0"/>
                  </a:moveTo>
                  <a:lnTo>
                    <a:pt x="1" y="262"/>
                  </a:lnTo>
                  <a:lnTo>
                    <a:pt x="584" y="334"/>
                  </a:lnTo>
                  <a:lnTo>
                    <a:pt x="620" y="72"/>
                  </a:lnTo>
                  <a:lnTo>
                    <a:pt x="36"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6026050" y="3713300"/>
              <a:ext cx="24425" cy="35575"/>
            </a:xfrm>
            <a:custGeom>
              <a:rect b="b" l="l" r="r" t="t"/>
              <a:pathLst>
                <a:path extrusionOk="0" h="1423" w="977">
                  <a:moveTo>
                    <a:pt x="525" y="0"/>
                  </a:moveTo>
                  <a:cubicBezTo>
                    <a:pt x="316" y="0"/>
                    <a:pt x="90" y="103"/>
                    <a:pt x="48" y="456"/>
                  </a:cubicBezTo>
                  <a:cubicBezTo>
                    <a:pt x="0" y="849"/>
                    <a:pt x="191" y="1397"/>
                    <a:pt x="429" y="1421"/>
                  </a:cubicBezTo>
                  <a:cubicBezTo>
                    <a:pt x="437" y="1422"/>
                    <a:pt x="446" y="1422"/>
                    <a:pt x="454" y="1422"/>
                  </a:cubicBezTo>
                  <a:cubicBezTo>
                    <a:pt x="672" y="1422"/>
                    <a:pt x="883" y="1133"/>
                    <a:pt x="929" y="766"/>
                  </a:cubicBezTo>
                  <a:cubicBezTo>
                    <a:pt x="976" y="373"/>
                    <a:pt x="822" y="28"/>
                    <a:pt x="595" y="4"/>
                  </a:cubicBezTo>
                  <a:cubicBezTo>
                    <a:pt x="572" y="1"/>
                    <a:pt x="549" y="0"/>
                    <a:pt x="525"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6029900" y="3669750"/>
              <a:ext cx="97950" cy="68650"/>
            </a:xfrm>
            <a:custGeom>
              <a:rect b="b" l="l" r="r" t="t"/>
              <a:pathLst>
                <a:path extrusionOk="0" h="2746" w="3918">
                  <a:moveTo>
                    <a:pt x="1179" y="0"/>
                  </a:moveTo>
                  <a:cubicBezTo>
                    <a:pt x="602" y="0"/>
                    <a:pt x="103" y="432"/>
                    <a:pt x="37" y="1008"/>
                  </a:cubicBezTo>
                  <a:lnTo>
                    <a:pt x="1" y="1258"/>
                  </a:lnTo>
                  <a:lnTo>
                    <a:pt x="465" y="1793"/>
                  </a:lnTo>
                  <a:lnTo>
                    <a:pt x="549" y="2282"/>
                  </a:lnTo>
                  <a:lnTo>
                    <a:pt x="596" y="2282"/>
                  </a:lnTo>
                  <a:cubicBezTo>
                    <a:pt x="612" y="2284"/>
                    <a:pt x="628" y="2284"/>
                    <a:pt x="643" y="2284"/>
                  </a:cubicBezTo>
                  <a:cubicBezTo>
                    <a:pt x="826" y="2284"/>
                    <a:pt x="980" y="2159"/>
                    <a:pt x="1013" y="1972"/>
                  </a:cubicBezTo>
                  <a:cubicBezTo>
                    <a:pt x="1068" y="1672"/>
                    <a:pt x="1290" y="1445"/>
                    <a:pt x="1590" y="1445"/>
                  </a:cubicBezTo>
                  <a:cubicBezTo>
                    <a:pt x="1612" y="1445"/>
                    <a:pt x="1634" y="1446"/>
                    <a:pt x="1656" y="1448"/>
                  </a:cubicBezTo>
                  <a:lnTo>
                    <a:pt x="2584" y="1555"/>
                  </a:lnTo>
                  <a:cubicBezTo>
                    <a:pt x="3144" y="1627"/>
                    <a:pt x="3394" y="1972"/>
                    <a:pt x="3346" y="2389"/>
                  </a:cubicBezTo>
                  <a:lnTo>
                    <a:pt x="3275" y="2746"/>
                  </a:lnTo>
                  <a:lnTo>
                    <a:pt x="3275" y="2746"/>
                  </a:lnTo>
                  <a:lnTo>
                    <a:pt x="3656" y="2032"/>
                  </a:lnTo>
                  <a:cubicBezTo>
                    <a:pt x="3763" y="1793"/>
                    <a:pt x="3811" y="1532"/>
                    <a:pt x="3799" y="1270"/>
                  </a:cubicBezTo>
                  <a:cubicBezTo>
                    <a:pt x="3799" y="1270"/>
                    <a:pt x="3918" y="377"/>
                    <a:pt x="3585" y="162"/>
                  </a:cubicBezTo>
                  <a:cubicBezTo>
                    <a:pt x="3461" y="86"/>
                    <a:pt x="3297" y="61"/>
                    <a:pt x="3122" y="61"/>
                  </a:cubicBezTo>
                  <a:cubicBezTo>
                    <a:pt x="2860" y="61"/>
                    <a:pt x="2573" y="117"/>
                    <a:pt x="2358" y="139"/>
                  </a:cubicBezTo>
                  <a:cubicBezTo>
                    <a:pt x="2340" y="140"/>
                    <a:pt x="2318" y="141"/>
                    <a:pt x="2295" y="141"/>
                  </a:cubicBezTo>
                  <a:cubicBezTo>
                    <a:pt x="1988" y="141"/>
                    <a:pt x="1311" y="8"/>
                    <a:pt x="1311" y="8"/>
                  </a:cubicBezTo>
                  <a:cubicBezTo>
                    <a:pt x="1266" y="3"/>
                    <a:pt x="1223" y="0"/>
                    <a:pt x="1179"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5932275" y="3782200"/>
              <a:ext cx="331775" cy="323475"/>
            </a:xfrm>
            <a:custGeom>
              <a:rect b="b" l="l" r="r" t="t"/>
              <a:pathLst>
                <a:path extrusionOk="0" h="12939" w="13271">
                  <a:moveTo>
                    <a:pt x="1572" y="0"/>
                  </a:moveTo>
                  <a:cubicBezTo>
                    <a:pt x="957" y="0"/>
                    <a:pt x="337" y="428"/>
                    <a:pt x="263" y="1177"/>
                  </a:cubicBezTo>
                  <a:cubicBezTo>
                    <a:pt x="1" y="3772"/>
                    <a:pt x="1513" y="6428"/>
                    <a:pt x="4358" y="9059"/>
                  </a:cubicBezTo>
                  <a:cubicBezTo>
                    <a:pt x="6204" y="10583"/>
                    <a:pt x="7883" y="11857"/>
                    <a:pt x="12657" y="12928"/>
                  </a:cubicBezTo>
                  <a:cubicBezTo>
                    <a:pt x="12687" y="12935"/>
                    <a:pt x="12716" y="12938"/>
                    <a:pt x="12744" y="12938"/>
                  </a:cubicBezTo>
                  <a:cubicBezTo>
                    <a:pt x="13113" y="12938"/>
                    <a:pt x="13270" y="12392"/>
                    <a:pt x="12883" y="12226"/>
                  </a:cubicBezTo>
                  <a:lnTo>
                    <a:pt x="12859" y="12214"/>
                  </a:lnTo>
                  <a:cubicBezTo>
                    <a:pt x="12597" y="12095"/>
                    <a:pt x="12264" y="11952"/>
                    <a:pt x="11895" y="11785"/>
                  </a:cubicBezTo>
                  <a:cubicBezTo>
                    <a:pt x="10514" y="11166"/>
                    <a:pt x="8549" y="10214"/>
                    <a:pt x="7299" y="9059"/>
                  </a:cubicBezTo>
                  <a:cubicBezTo>
                    <a:pt x="4823" y="6856"/>
                    <a:pt x="2644" y="4665"/>
                    <a:pt x="2846" y="1641"/>
                  </a:cubicBezTo>
                  <a:cubicBezTo>
                    <a:pt x="2896" y="502"/>
                    <a:pt x="2237" y="0"/>
                    <a:pt x="1572"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5929300" y="3781550"/>
              <a:ext cx="83075" cy="116150"/>
            </a:xfrm>
            <a:custGeom>
              <a:rect b="b" l="l" r="r" t="t"/>
              <a:pathLst>
                <a:path extrusionOk="0" h="4646" w="3323">
                  <a:moveTo>
                    <a:pt x="1722" y="1"/>
                  </a:moveTo>
                  <a:cubicBezTo>
                    <a:pt x="1587" y="1"/>
                    <a:pt x="1438" y="15"/>
                    <a:pt x="1274" y="48"/>
                  </a:cubicBezTo>
                  <a:cubicBezTo>
                    <a:pt x="358" y="239"/>
                    <a:pt x="322" y="1274"/>
                    <a:pt x="322" y="1274"/>
                  </a:cubicBezTo>
                  <a:cubicBezTo>
                    <a:pt x="322" y="1417"/>
                    <a:pt x="1" y="2322"/>
                    <a:pt x="632" y="4310"/>
                  </a:cubicBezTo>
                  <a:cubicBezTo>
                    <a:pt x="702" y="4512"/>
                    <a:pt x="892" y="4645"/>
                    <a:pt x="1101" y="4645"/>
                  </a:cubicBezTo>
                  <a:cubicBezTo>
                    <a:pt x="1138" y="4645"/>
                    <a:pt x="1177" y="4641"/>
                    <a:pt x="1215" y="4632"/>
                  </a:cubicBezTo>
                  <a:cubicBezTo>
                    <a:pt x="1941" y="4429"/>
                    <a:pt x="3322" y="4037"/>
                    <a:pt x="3299" y="3894"/>
                  </a:cubicBezTo>
                  <a:cubicBezTo>
                    <a:pt x="3037" y="2513"/>
                    <a:pt x="3025" y="1393"/>
                    <a:pt x="3025" y="1370"/>
                  </a:cubicBezTo>
                  <a:lnTo>
                    <a:pt x="3025" y="1405"/>
                  </a:lnTo>
                  <a:lnTo>
                    <a:pt x="2858" y="620"/>
                  </a:lnTo>
                  <a:cubicBezTo>
                    <a:pt x="2834" y="548"/>
                    <a:pt x="2810" y="489"/>
                    <a:pt x="2763" y="429"/>
                  </a:cubicBezTo>
                  <a:cubicBezTo>
                    <a:pt x="2637" y="274"/>
                    <a:pt x="2314" y="1"/>
                    <a:pt x="1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6250425" y="4127575"/>
              <a:ext cx="63175" cy="67400"/>
            </a:xfrm>
            <a:custGeom>
              <a:rect b="b" l="l" r="r" t="t"/>
              <a:pathLst>
                <a:path extrusionOk="0" h="2696" w="2527">
                  <a:moveTo>
                    <a:pt x="611" y="1"/>
                  </a:moveTo>
                  <a:cubicBezTo>
                    <a:pt x="409" y="1"/>
                    <a:pt x="289" y="144"/>
                    <a:pt x="169" y="352"/>
                  </a:cubicBezTo>
                  <a:cubicBezTo>
                    <a:pt x="0" y="633"/>
                    <a:pt x="1096" y="2274"/>
                    <a:pt x="1308" y="2274"/>
                  </a:cubicBezTo>
                  <a:cubicBezTo>
                    <a:pt x="1321" y="2274"/>
                    <a:pt x="1330" y="2268"/>
                    <a:pt x="1336" y="2257"/>
                  </a:cubicBezTo>
                  <a:cubicBezTo>
                    <a:pt x="1455" y="2042"/>
                    <a:pt x="1002" y="1411"/>
                    <a:pt x="1145" y="1268"/>
                  </a:cubicBezTo>
                  <a:cubicBezTo>
                    <a:pt x="1146" y="1268"/>
                    <a:pt x="1146" y="1268"/>
                    <a:pt x="1147" y="1268"/>
                  </a:cubicBezTo>
                  <a:cubicBezTo>
                    <a:pt x="1178" y="1268"/>
                    <a:pt x="1590" y="1503"/>
                    <a:pt x="1764" y="1852"/>
                  </a:cubicBezTo>
                  <a:cubicBezTo>
                    <a:pt x="1920" y="2143"/>
                    <a:pt x="2186" y="2696"/>
                    <a:pt x="2370" y="2696"/>
                  </a:cubicBezTo>
                  <a:cubicBezTo>
                    <a:pt x="2411" y="2696"/>
                    <a:pt x="2448" y="2668"/>
                    <a:pt x="2479" y="2602"/>
                  </a:cubicBezTo>
                  <a:cubicBezTo>
                    <a:pt x="2526" y="2507"/>
                    <a:pt x="2407" y="1685"/>
                    <a:pt x="2169" y="1304"/>
                  </a:cubicBezTo>
                  <a:cubicBezTo>
                    <a:pt x="1931" y="911"/>
                    <a:pt x="1431" y="364"/>
                    <a:pt x="979" y="113"/>
                  </a:cubicBezTo>
                  <a:cubicBezTo>
                    <a:pt x="830" y="35"/>
                    <a:pt x="710" y="1"/>
                    <a:pt x="611"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6102825" y="3367800"/>
              <a:ext cx="326850" cy="934675"/>
            </a:xfrm>
            <a:custGeom>
              <a:rect b="b" l="l" r="r" t="t"/>
              <a:pathLst>
                <a:path extrusionOk="0" h="37387" w="13074">
                  <a:moveTo>
                    <a:pt x="6442" y="1"/>
                  </a:moveTo>
                  <a:cubicBezTo>
                    <a:pt x="6347" y="1"/>
                    <a:pt x="6252" y="60"/>
                    <a:pt x="6240" y="179"/>
                  </a:cubicBezTo>
                  <a:lnTo>
                    <a:pt x="5978" y="2763"/>
                  </a:lnTo>
                  <a:lnTo>
                    <a:pt x="5978" y="13586"/>
                  </a:lnTo>
                  <a:lnTo>
                    <a:pt x="584" y="4108"/>
                  </a:lnTo>
                  <a:cubicBezTo>
                    <a:pt x="527" y="4019"/>
                    <a:pt x="425" y="3968"/>
                    <a:pt x="325" y="3968"/>
                  </a:cubicBezTo>
                  <a:cubicBezTo>
                    <a:pt x="279" y="3968"/>
                    <a:pt x="233" y="3979"/>
                    <a:pt x="191" y="4001"/>
                  </a:cubicBezTo>
                  <a:cubicBezTo>
                    <a:pt x="48" y="4085"/>
                    <a:pt x="1" y="4263"/>
                    <a:pt x="84" y="4394"/>
                  </a:cubicBezTo>
                  <a:lnTo>
                    <a:pt x="5085" y="13169"/>
                  </a:lnTo>
                  <a:cubicBezTo>
                    <a:pt x="5668" y="14193"/>
                    <a:pt x="5978" y="15360"/>
                    <a:pt x="5978" y="16538"/>
                  </a:cubicBezTo>
                  <a:lnTo>
                    <a:pt x="5978" y="37386"/>
                  </a:lnTo>
                  <a:lnTo>
                    <a:pt x="6906" y="37386"/>
                  </a:lnTo>
                  <a:lnTo>
                    <a:pt x="6906" y="16777"/>
                  </a:lnTo>
                  <a:cubicBezTo>
                    <a:pt x="6906" y="15467"/>
                    <a:pt x="7287" y="14181"/>
                    <a:pt x="8002" y="13074"/>
                  </a:cubicBezTo>
                  <a:lnTo>
                    <a:pt x="12991" y="5406"/>
                  </a:lnTo>
                  <a:cubicBezTo>
                    <a:pt x="13074" y="5275"/>
                    <a:pt x="13038" y="5097"/>
                    <a:pt x="12907" y="5013"/>
                  </a:cubicBezTo>
                  <a:cubicBezTo>
                    <a:pt x="12860" y="4983"/>
                    <a:pt x="12806" y="4968"/>
                    <a:pt x="12753" y="4968"/>
                  </a:cubicBezTo>
                  <a:cubicBezTo>
                    <a:pt x="12659" y="4968"/>
                    <a:pt x="12567" y="5013"/>
                    <a:pt x="12514" y="5097"/>
                  </a:cubicBezTo>
                  <a:lnTo>
                    <a:pt x="6906" y="13717"/>
                  </a:lnTo>
                  <a:lnTo>
                    <a:pt x="6906" y="2763"/>
                  </a:lnTo>
                  <a:lnTo>
                    <a:pt x="6645" y="179"/>
                  </a:lnTo>
                  <a:cubicBezTo>
                    <a:pt x="6633" y="60"/>
                    <a:pt x="6537" y="1"/>
                    <a:pt x="64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6083200" y="3414550"/>
              <a:ext cx="47350" cy="60425"/>
            </a:xfrm>
            <a:custGeom>
              <a:rect b="b" l="l" r="r" t="t"/>
              <a:pathLst>
                <a:path extrusionOk="0" h="2417" w="1894">
                  <a:moveTo>
                    <a:pt x="310" y="0"/>
                  </a:moveTo>
                  <a:cubicBezTo>
                    <a:pt x="310" y="0"/>
                    <a:pt x="0" y="1238"/>
                    <a:pt x="226" y="1691"/>
                  </a:cubicBezTo>
                  <a:cubicBezTo>
                    <a:pt x="441" y="2143"/>
                    <a:pt x="1476" y="2417"/>
                    <a:pt x="1476" y="2417"/>
                  </a:cubicBezTo>
                  <a:cubicBezTo>
                    <a:pt x="1476" y="2417"/>
                    <a:pt x="1893" y="1441"/>
                    <a:pt x="1679" y="988"/>
                  </a:cubicBezTo>
                  <a:cubicBezTo>
                    <a:pt x="1465" y="536"/>
                    <a:pt x="310" y="0"/>
                    <a:pt x="310"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6071875" y="3478225"/>
              <a:ext cx="44675" cy="29425"/>
            </a:xfrm>
            <a:custGeom>
              <a:rect b="b" l="l" r="r" t="t"/>
              <a:pathLst>
                <a:path extrusionOk="0" h="1177" w="1787">
                  <a:moveTo>
                    <a:pt x="973" y="1"/>
                  </a:moveTo>
                  <a:cubicBezTo>
                    <a:pt x="881" y="1"/>
                    <a:pt x="796" y="14"/>
                    <a:pt x="727" y="49"/>
                  </a:cubicBezTo>
                  <a:cubicBezTo>
                    <a:pt x="394" y="203"/>
                    <a:pt x="1" y="1061"/>
                    <a:pt x="1" y="1061"/>
                  </a:cubicBezTo>
                  <a:cubicBezTo>
                    <a:pt x="1" y="1061"/>
                    <a:pt x="495" y="1176"/>
                    <a:pt x="890" y="1176"/>
                  </a:cubicBezTo>
                  <a:cubicBezTo>
                    <a:pt x="1033" y="1176"/>
                    <a:pt x="1162" y="1161"/>
                    <a:pt x="1251" y="1120"/>
                  </a:cubicBezTo>
                  <a:cubicBezTo>
                    <a:pt x="1584" y="953"/>
                    <a:pt x="1787" y="203"/>
                    <a:pt x="1787" y="203"/>
                  </a:cubicBezTo>
                  <a:cubicBezTo>
                    <a:pt x="1787" y="203"/>
                    <a:pt x="1329" y="1"/>
                    <a:pt x="973"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6266550" y="3505100"/>
              <a:ext cx="44675" cy="29425"/>
            </a:xfrm>
            <a:custGeom>
              <a:rect b="b" l="l" r="r" t="t"/>
              <a:pathLst>
                <a:path extrusionOk="0" h="1177" w="1787">
                  <a:moveTo>
                    <a:pt x="897" y="1"/>
                  </a:moveTo>
                  <a:cubicBezTo>
                    <a:pt x="754" y="1"/>
                    <a:pt x="625" y="16"/>
                    <a:pt x="536" y="57"/>
                  </a:cubicBezTo>
                  <a:cubicBezTo>
                    <a:pt x="203" y="224"/>
                    <a:pt x="0" y="974"/>
                    <a:pt x="0" y="974"/>
                  </a:cubicBezTo>
                  <a:cubicBezTo>
                    <a:pt x="0" y="974"/>
                    <a:pt x="458" y="1177"/>
                    <a:pt x="814" y="1177"/>
                  </a:cubicBezTo>
                  <a:cubicBezTo>
                    <a:pt x="906" y="1177"/>
                    <a:pt x="991" y="1163"/>
                    <a:pt x="1060" y="1129"/>
                  </a:cubicBezTo>
                  <a:cubicBezTo>
                    <a:pt x="1393" y="974"/>
                    <a:pt x="1786" y="117"/>
                    <a:pt x="1786" y="117"/>
                  </a:cubicBezTo>
                  <a:cubicBezTo>
                    <a:pt x="1786" y="117"/>
                    <a:pt x="1291" y="1"/>
                    <a:pt x="89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6106700" y="3542750"/>
              <a:ext cx="46750" cy="29525"/>
            </a:xfrm>
            <a:custGeom>
              <a:rect b="b" l="l" r="r" t="t"/>
              <a:pathLst>
                <a:path extrusionOk="0" h="1181" w="1870">
                  <a:moveTo>
                    <a:pt x="1038" y="1"/>
                  </a:moveTo>
                  <a:cubicBezTo>
                    <a:pt x="628" y="1"/>
                    <a:pt x="1" y="230"/>
                    <a:pt x="1" y="230"/>
                  </a:cubicBezTo>
                  <a:cubicBezTo>
                    <a:pt x="1" y="230"/>
                    <a:pt x="489" y="1039"/>
                    <a:pt x="846" y="1158"/>
                  </a:cubicBezTo>
                  <a:cubicBezTo>
                    <a:pt x="891" y="1174"/>
                    <a:pt x="943" y="1181"/>
                    <a:pt x="997" y="1181"/>
                  </a:cubicBezTo>
                  <a:cubicBezTo>
                    <a:pt x="1358" y="1181"/>
                    <a:pt x="1870" y="885"/>
                    <a:pt x="1870" y="885"/>
                  </a:cubicBezTo>
                  <a:cubicBezTo>
                    <a:pt x="1870" y="885"/>
                    <a:pt x="1584" y="158"/>
                    <a:pt x="1239" y="27"/>
                  </a:cubicBezTo>
                  <a:cubicBezTo>
                    <a:pt x="1183" y="9"/>
                    <a:pt x="1114" y="1"/>
                    <a:pt x="1038"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6165650" y="3525575"/>
              <a:ext cx="34250" cy="46750"/>
            </a:xfrm>
            <a:custGeom>
              <a:rect b="b" l="l" r="r" t="t"/>
              <a:pathLst>
                <a:path extrusionOk="0" h="1870" w="1370">
                  <a:moveTo>
                    <a:pt x="1048" y="0"/>
                  </a:moveTo>
                  <a:cubicBezTo>
                    <a:pt x="1048" y="0"/>
                    <a:pt x="238" y="488"/>
                    <a:pt x="119" y="833"/>
                  </a:cubicBezTo>
                  <a:cubicBezTo>
                    <a:pt x="0" y="1191"/>
                    <a:pt x="393" y="1869"/>
                    <a:pt x="393" y="1869"/>
                  </a:cubicBezTo>
                  <a:cubicBezTo>
                    <a:pt x="393" y="1869"/>
                    <a:pt x="1119" y="1584"/>
                    <a:pt x="1250" y="1226"/>
                  </a:cubicBezTo>
                  <a:cubicBezTo>
                    <a:pt x="1369" y="881"/>
                    <a:pt x="1048" y="0"/>
                    <a:pt x="1048"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6116525" y="3439250"/>
              <a:ext cx="46450" cy="63125"/>
            </a:xfrm>
            <a:custGeom>
              <a:rect b="b" l="l" r="r" t="t"/>
              <a:pathLst>
                <a:path extrusionOk="0" h="2525" w="1858">
                  <a:moveTo>
                    <a:pt x="1417" y="0"/>
                  </a:moveTo>
                  <a:cubicBezTo>
                    <a:pt x="1417" y="0"/>
                    <a:pt x="334" y="655"/>
                    <a:pt x="167" y="1131"/>
                  </a:cubicBezTo>
                  <a:cubicBezTo>
                    <a:pt x="1" y="1608"/>
                    <a:pt x="524" y="2524"/>
                    <a:pt x="524" y="2524"/>
                  </a:cubicBezTo>
                  <a:cubicBezTo>
                    <a:pt x="524" y="2524"/>
                    <a:pt x="1525" y="2143"/>
                    <a:pt x="1691" y="1667"/>
                  </a:cubicBezTo>
                  <a:cubicBezTo>
                    <a:pt x="1858" y="1191"/>
                    <a:pt x="1417" y="0"/>
                    <a:pt x="1417"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6417450" y="3441325"/>
              <a:ext cx="47350" cy="58675"/>
            </a:xfrm>
            <a:custGeom>
              <a:rect b="b" l="l" r="r" t="t"/>
              <a:pathLst>
                <a:path extrusionOk="0" h="2347" w="1894">
                  <a:moveTo>
                    <a:pt x="1668" y="1"/>
                  </a:moveTo>
                  <a:cubicBezTo>
                    <a:pt x="1667" y="1"/>
                    <a:pt x="489" y="465"/>
                    <a:pt x="239" y="905"/>
                  </a:cubicBezTo>
                  <a:cubicBezTo>
                    <a:pt x="1" y="1346"/>
                    <a:pt x="358" y="2346"/>
                    <a:pt x="358" y="2346"/>
                  </a:cubicBezTo>
                  <a:cubicBezTo>
                    <a:pt x="358" y="2346"/>
                    <a:pt x="1406" y="2132"/>
                    <a:pt x="1656" y="1691"/>
                  </a:cubicBezTo>
                  <a:cubicBezTo>
                    <a:pt x="1894" y="1251"/>
                    <a:pt x="1668" y="1"/>
                    <a:pt x="1668"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6358225" y="3587900"/>
              <a:ext cx="47650" cy="29500"/>
            </a:xfrm>
            <a:custGeom>
              <a:rect b="b" l="l" r="r" t="t"/>
              <a:pathLst>
                <a:path extrusionOk="0" h="1180" w="1906">
                  <a:moveTo>
                    <a:pt x="843" y="0"/>
                  </a:moveTo>
                  <a:cubicBezTo>
                    <a:pt x="787" y="0"/>
                    <a:pt x="735" y="6"/>
                    <a:pt x="691" y="19"/>
                  </a:cubicBezTo>
                  <a:cubicBezTo>
                    <a:pt x="334" y="114"/>
                    <a:pt x="0" y="829"/>
                    <a:pt x="0" y="829"/>
                  </a:cubicBezTo>
                  <a:cubicBezTo>
                    <a:pt x="0" y="829"/>
                    <a:pt x="521" y="1179"/>
                    <a:pt x="887" y="1179"/>
                  </a:cubicBezTo>
                  <a:cubicBezTo>
                    <a:pt x="931" y="1179"/>
                    <a:pt x="974" y="1174"/>
                    <a:pt x="1012" y="1162"/>
                  </a:cubicBezTo>
                  <a:cubicBezTo>
                    <a:pt x="1370" y="1067"/>
                    <a:pt x="1905" y="293"/>
                    <a:pt x="1905" y="293"/>
                  </a:cubicBezTo>
                  <a:cubicBezTo>
                    <a:pt x="1905" y="293"/>
                    <a:pt x="1247" y="0"/>
                    <a:pt x="843"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6357025" y="3501750"/>
              <a:ext cx="33975" cy="47650"/>
            </a:xfrm>
            <a:custGeom>
              <a:rect b="b" l="l" r="r" t="t"/>
              <a:pathLst>
                <a:path extrusionOk="0" h="1906" w="1359">
                  <a:moveTo>
                    <a:pt x="382" y="1"/>
                  </a:moveTo>
                  <a:cubicBezTo>
                    <a:pt x="382" y="1"/>
                    <a:pt x="1" y="858"/>
                    <a:pt x="108" y="1215"/>
                  </a:cubicBezTo>
                  <a:cubicBezTo>
                    <a:pt x="203" y="1572"/>
                    <a:pt x="918" y="1906"/>
                    <a:pt x="918" y="1906"/>
                  </a:cubicBezTo>
                  <a:cubicBezTo>
                    <a:pt x="918" y="1906"/>
                    <a:pt x="1358" y="1251"/>
                    <a:pt x="1251" y="893"/>
                  </a:cubicBezTo>
                  <a:cubicBezTo>
                    <a:pt x="1156" y="536"/>
                    <a:pt x="382" y="1"/>
                    <a:pt x="382"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6409425" y="3495475"/>
              <a:ext cx="64600" cy="39900"/>
            </a:xfrm>
            <a:custGeom>
              <a:rect b="b" l="l" r="r" t="t"/>
              <a:pathLst>
                <a:path extrusionOk="0" h="1596" w="2584">
                  <a:moveTo>
                    <a:pt x="1143" y="0"/>
                  </a:moveTo>
                  <a:cubicBezTo>
                    <a:pt x="1068" y="0"/>
                    <a:pt x="999" y="8"/>
                    <a:pt x="941" y="25"/>
                  </a:cubicBezTo>
                  <a:cubicBezTo>
                    <a:pt x="453" y="156"/>
                    <a:pt x="0" y="1121"/>
                    <a:pt x="0" y="1121"/>
                  </a:cubicBezTo>
                  <a:cubicBezTo>
                    <a:pt x="0" y="1121"/>
                    <a:pt x="712" y="1595"/>
                    <a:pt x="1212" y="1595"/>
                  </a:cubicBezTo>
                  <a:cubicBezTo>
                    <a:pt x="1272" y="1595"/>
                    <a:pt x="1329" y="1588"/>
                    <a:pt x="1381" y="1573"/>
                  </a:cubicBezTo>
                  <a:cubicBezTo>
                    <a:pt x="1858" y="1442"/>
                    <a:pt x="2584" y="394"/>
                    <a:pt x="2584" y="394"/>
                  </a:cubicBezTo>
                  <a:cubicBezTo>
                    <a:pt x="2584" y="394"/>
                    <a:pt x="1685" y="0"/>
                    <a:pt x="1143"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6260000" y="3351425"/>
              <a:ext cx="46450" cy="63125"/>
            </a:xfrm>
            <a:custGeom>
              <a:rect b="b" l="l" r="r" t="t"/>
              <a:pathLst>
                <a:path extrusionOk="0" h="2525" w="1858">
                  <a:moveTo>
                    <a:pt x="1417" y="1"/>
                  </a:moveTo>
                  <a:cubicBezTo>
                    <a:pt x="1417" y="1"/>
                    <a:pt x="334" y="656"/>
                    <a:pt x="167" y="1132"/>
                  </a:cubicBezTo>
                  <a:cubicBezTo>
                    <a:pt x="0" y="1608"/>
                    <a:pt x="536" y="2525"/>
                    <a:pt x="536" y="2525"/>
                  </a:cubicBezTo>
                  <a:cubicBezTo>
                    <a:pt x="536" y="2525"/>
                    <a:pt x="1524" y="2144"/>
                    <a:pt x="1691" y="1668"/>
                  </a:cubicBezTo>
                  <a:cubicBezTo>
                    <a:pt x="1858" y="1192"/>
                    <a:pt x="1417" y="1"/>
                    <a:pt x="1417"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6273100" y="3380450"/>
              <a:ext cx="60450" cy="39800"/>
            </a:xfrm>
            <a:custGeom>
              <a:rect b="b" l="l" r="r" t="t"/>
              <a:pathLst>
                <a:path extrusionOk="0" h="1592" w="2418">
                  <a:moveTo>
                    <a:pt x="1213" y="1"/>
                  </a:moveTo>
                  <a:cubicBezTo>
                    <a:pt x="1021" y="1"/>
                    <a:pt x="846" y="21"/>
                    <a:pt x="727" y="78"/>
                  </a:cubicBezTo>
                  <a:cubicBezTo>
                    <a:pt x="274" y="304"/>
                    <a:pt x="0" y="1328"/>
                    <a:pt x="0" y="1328"/>
                  </a:cubicBezTo>
                  <a:cubicBezTo>
                    <a:pt x="0" y="1328"/>
                    <a:pt x="618" y="1592"/>
                    <a:pt x="1098" y="1592"/>
                  </a:cubicBezTo>
                  <a:cubicBezTo>
                    <a:pt x="1222" y="1592"/>
                    <a:pt x="1336" y="1575"/>
                    <a:pt x="1429" y="1531"/>
                  </a:cubicBezTo>
                  <a:cubicBezTo>
                    <a:pt x="1881" y="1316"/>
                    <a:pt x="2417" y="161"/>
                    <a:pt x="2417" y="161"/>
                  </a:cubicBezTo>
                  <a:cubicBezTo>
                    <a:pt x="2417" y="161"/>
                    <a:pt x="1748" y="1"/>
                    <a:pt x="1213"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p:nvPr/>
          </p:nvSpPr>
          <p:spPr>
            <a:xfrm>
              <a:off x="6209700" y="3449775"/>
              <a:ext cx="54200" cy="42050"/>
            </a:xfrm>
            <a:custGeom>
              <a:rect b="b" l="l" r="r" t="t"/>
              <a:pathLst>
                <a:path extrusionOk="0" h="1682" w="2168">
                  <a:moveTo>
                    <a:pt x="329" y="0"/>
                  </a:moveTo>
                  <a:cubicBezTo>
                    <a:pt x="134" y="0"/>
                    <a:pt x="0" y="8"/>
                    <a:pt x="0" y="8"/>
                  </a:cubicBezTo>
                  <a:cubicBezTo>
                    <a:pt x="0" y="8"/>
                    <a:pt x="310" y="1234"/>
                    <a:pt x="726" y="1532"/>
                  </a:cubicBezTo>
                  <a:cubicBezTo>
                    <a:pt x="882" y="1646"/>
                    <a:pt x="1131" y="1682"/>
                    <a:pt x="1379" y="1682"/>
                  </a:cubicBezTo>
                  <a:cubicBezTo>
                    <a:pt x="1775" y="1682"/>
                    <a:pt x="2167" y="1591"/>
                    <a:pt x="2167" y="1591"/>
                  </a:cubicBezTo>
                  <a:cubicBezTo>
                    <a:pt x="2167" y="1591"/>
                    <a:pt x="2084" y="532"/>
                    <a:pt x="1679" y="234"/>
                  </a:cubicBezTo>
                  <a:cubicBezTo>
                    <a:pt x="1405" y="33"/>
                    <a:pt x="735" y="0"/>
                    <a:pt x="329"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6132900" y="4200950"/>
              <a:ext cx="292025" cy="105975"/>
            </a:xfrm>
            <a:custGeom>
              <a:rect b="b" l="l" r="r" t="t"/>
              <a:pathLst>
                <a:path extrusionOk="0" h="4239" w="11681">
                  <a:moveTo>
                    <a:pt x="4842" y="0"/>
                  </a:moveTo>
                  <a:cubicBezTo>
                    <a:pt x="4223" y="0"/>
                    <a:pt x="3611" y="240"/>
                    <a:pt x="3156" y="703"/>
                  </a:cubicBezTo>
                  <a:lnTo>
                    <a:pt x="215" y="3632"/>
                  </a:lnTo>
                  <a:cubicBezTo>
                    <a:pt x="0" y="3858"/>
                    <a:pt x="155" y="4239"/>
                    <a:pt x="477" y="4239"/>
                  </a:cubicBezTo>
                  <a:lnTo>
                    <a:pt x="11192" y="4239"/>
                  </a:lnTo>
                  <a:cubicBezTo>
                    <a:pt x="11549" y="4239"/>
                    <a:pt x="11680" y="3763"/>
                    <a:pt x="11371" y="3572"/>
                  </a:cubicBezTo>
                  <a:lnTo>
                    <a:pt x="6096" y="357"/>
                  </a:lnTo>
                  <a:cubicBezTo>
                    <a:pt x="5709" y="117"/>
                    <a:pt x="5274" y="0"/>
                    <a:pt x="4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6224575" y="4049725"/>
              <a:ext cx="59550" cy="64675"/>
            </a:xfrm>
            <a:custGeom>
              <a:rect b="b" l="l" r="r" t="t"/>
              <a:pathLst>
                <a:path extrusionOk="0" h="2587" w="2382">
                  <a:moveTo>
                    <a:pt x="1013" y="1"/>
                  </a:moveTo>
                  <a:cubicBezTo>
                    <a:pt x="870" y="1"/>
                    <a:pt x="774" y="751"/>
                    <a:pt x="643" y="882"/>
                  </a:cubicBezTo>
                  <a:cubicBezTo>
                    <a:pt x="524" y="1001"/>
                    <a:pt x="286" y="1168"/>
                    <a:pt x="286" y="1168"/>
                  </a:cubicBezTo>
                  <a:lnTo>
                    <a:pt x="1" y="1954"/>
                  </a:lnTo>
                  <a:cubicBezTo>
                    <a:pt x="1" y="1954"/>
                    <a:pt x="534" y="2587"/>
                    <a:pt x="1493" y="2587"/>
                  </a:cubicBezTo>
                  <a:cubicBezTo>
                    <a:pt x="1527" y="2587"/>
                    <a:pt x="1561" y="2586"/>
                    <a:pt x="1596" y="2585"/>
                  </a:cubicBezTo>
                  <a:cubicBezTo>
                    <a:pt x="1953" y="2573"/>
                    <a:pt x="2108" y="2406"/>
                    <a:pt x="2239" y="2239"/>
                  </a:cubicBezTo>
                  <a:cubicBezTo>
                    <a:pt x="2358" y="2084"/>
                    <a:pt x="2239" y="1799"/>
                    <a:pt x="2310" y="1608"/>
                  </a:cubicBezTo>
                  <a:cubicBezTo>
                    <a:pt x="2382" y="1418"/>
                    <a:pt x="2144" y="1299"/>
                    <a:pt x="2191" y="1084"/>
                  </a:cubicBezTo>
                  <a:cubicBezTo>
                    <a:pt x="2251" y="775"/>
                    <a:pt x="2036" y="620"/>
                    <a:pt x="2036" y="620"/>
                  </a:cubicBezTo>
                  <a:cubicBezTo>
                    <a:pt x="2036" y="620"/>
                    <a:pt x="1826" y="1072"/>
                    <a:pt x="1524" y="1072"/>
                  </a:cubicBezTo>
                  <a:cubicBezTo>
                    <a:pt x="1497" y="1072"/>
                    <a:pt x="1469" y="1068"/>
                    <a:pt x="1441" y="1061"/>
                  </a:cubicBezTo>
                  <a:cubicBezTo>
                    <a:pt x="1144" y="989"/>
                    <a:pt x="1132" y="191"/>
                    <a:pt x="1132" y="191"/>
                  </a:cubicBezTo>
                  <a:cubicBezTo>
                    <a:pt x="1132" y="191"/>
                    <a:pt x="1167" y="1"/>
                    <a:pt x="101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6403175" y="3460500"/>
              <a:ext cx="909850" cy="693150"/>
            </a:xfrm>
            <a:custGeom>
              <a:rect b="b" l="l" r="r" t="t"/>
              <a:pathLst>
                <a:path extrusionOk="0" h="27726" w="36394">
                  <a:moveTo>
                    <a:pt x="19634" y="9913"/>
                  </a:moveTo>
                  <a:cubicBezTo>
                    <a:pt x="19884" y="9985"/>
                    <a:pt x="20134" y="10056"/>
                    <a:pt x="20384" y="10140"/>
                  </a:cubicBezTo>
                  <a:cubicBezTo>
                    <a:pt x="20431" y="10461"/>
                    <a:pt x="20467" y="10783"/>
                    <a:pt x="20431" y="11104"/>
                  </a:cubicBezTo>
                  <a:cubicBezTo>
                    <a:pt x="20408" y="11342"/>
                    <a:pt x="20324" y="11580"/>
                    <a:pt x="20241" y="11807"/>
                  </a:cubicBezTo>
                  <a:cubicBezTo>
                    <a:pt x="19788" y="11795"/>
                    <a:pt x="19622" y="11604"/>
                    <a:pt x="19598" y="11033"/>
                  </a:cubicBezTo>
                  <a:cubicBezTo>
                    <a:pt x="19586" y="10783"/>
                    <a:pt x="19610" y="10521"/>
                    <a:pt x="19622" y="10271"/>
                  </a:cubicBezTo>
                  <a:cubicBezTo>
                    <a:pt x="19622" y="10152"/>
                    <a:pt x="19634" y="10033"/>
                    <a:pt x="19634" y="9913"/>
                  </a:cubicBezTo>
                  <a:close/>
                  <a:moveTo>
                    <a:pt x="14776" y="10473"/>
                  </a:moveTo>
                  <a:lnTo>
                    <a:pt x="14776" y="10473"/>
                  </a:lnTo>
                  <a:cubicBezTo>
                    <a:pt x="14693" y="11033"/>
                    <a:pt x="14693" y="11616"/>
                    <a:pt x="14824" y="12271"/>
                  </a:cubicBezTo>
                  <a:cubicBezTo>
                    <a:pt x="14847" y="12378"/>
                    <a:pt x="14895" y="12485"/>
                    <a:pt x="14931" y="12592"/>
                  </a:cubicBezTo>
                  <a:cubicBezTo>
                    <a:pt x="14990" y="12747"/>
                    <a:pt x="15062" y="12902"/>
                    <a:pt x="15014" y="12997"/>
                  </a:cubicBezTo>
                  <a:cubicBezTo>
                    <a:pt x="15002" y="13021"/>
                    <a:pt x="14990" y="13045"/>
                    <a:pt x="14955" y="13069"/>
                  </a:cubicBezTo>
                  <a:cubicBezTo>
                    <a:pt x="14895" y="12973"/>
                    <a:pt x="14824" y="12902"/>
                    <a:pt x="14764" y="12819"/>
                  </a:cubicBezTo>
                  <a:cubicBezTo>
                    <a:pt x="14597" y="12628"/>
                    <a:pt x="14454" y="12438"/>
                    <a:pt x="14359" y="12235"/>
                  </a:cubicBezTo>
                  <a:cubicBezTo>
                    <a:pt x="14181" y="11854"/>
                    <a:pt x="14121" y="11366"/>
                    <a:pt x="14145" y="10902"/>
                  </a:cubicBezTo>
                  <a:cubicBezTo>
                    <a:pt x="14359" y="10735"/>
                    <a:pt x="14574" y="10592"/>
                    <a:pt x="14776" y="10473"/>
                  </a:cubicBezTo>
                  <a:close/>
                  <a:moveTo>
                    <a:pt x="20705" y="10259"/>
                  </a:moveTo>
                  <a:lnTo>
                    <a:pt x="20705" y="10259"/>
                  </a:lnTo>
                  <a:cubicBezTo>
                    <a:pt x="21074" y="10390"/>
                    <a:pt x="21443" y="10533"/>
                    <a:pt x="21813" y="10687"/>
                  </a:cubicBezTo>
                  <a:cubicBezTo>
                    <a:pt x="21777" y="11473"/>
                    <a:pt x="21705" y="12259"/>
                    <a:pt x="21515" y="12961"/>
                  </a:cubicBezTo>
                  <a:cubicBezTo>
                    <a:pt x="21455" y="13211"/>
                    <a:pt x="21372" y="13402"/>
                    <a:pt x="21277" y="13581"/>
                  </a:cubicBezTo>
                  <a:cubicBezTo>
                    <a:pt x="20872" y="13557"/>
                    <a:pt x="20598" y="13462"/>
                    <a:pt x="20455" y="13295"/>
                  </a:cubicBezTo>
                  <a:cubicBezTo>
                    <a:pt x="20312" y="13116"/>
                    <a:pt x="20289" y="12842"/>
                    <a:pt x="20372" y="12438"/>
                  </a:cubicBezTo>
                  <a:cubicBezTo>
                    <a:pt x="20408" y="12283"/>
                    <a:pt x="20467" y="12116"/>
                    <a:pt x="20527" y="11938"/>
                  </a:cubicBezTo>
                  <a:cubicBezTo>
                    <a:pt x="20622" y="11687"/>
                    <a:pt x="20705" y="11426"/>
                    <a:pt x="20741" y="11140"/>
                  </a:cubicBezTo>
                  <a:cubicBezTo>
                    <a:pt x="20777" y="10830"/>
                    <a:pt x="20753" y="10544"/>
                    <a:pt x="20705" y="10259"/>
                  </a:cubicBezTo>
                  <a:close/>
                  <a:moveTo>
                    <a:pt x="18241" y="9652"/>
                  </a:moveTo>
                  <a:lnTo>
                    <a:pt x="18241" y="9652"/>
                  </a:lnTo>
                  <a:cubicBezTo>
                    <a:pt x="18610" y="9687"/>
                    <a:pt x="18967" y="9747"/>
                    <a:pt x="19336" y="9830"/>
                  </a:cubicBezTo>
                  <a:cubicBezTo>
                    <a:pt x="19324" y="9973"/>
                    <a:pt x="19324" y="10116"/>
                    <a:pt x="19312" y="10259"/>
                  </a:cubicBezTo>
                  <a:cubicBezTo>
                    <a:pt x="19300" y="10509"/>
                    <a:pt x="19276" y="10771"/>
                    <a:pt x="19288" y="11045"/>
                  </a:cubicBezTo>
                  <a:cubicBezTo>
                    <a:pt x="19312" y="11521"/>
                    <a:pt x="19431" y="12045"/>
                    <a:pt x="20146" y="12104"/>
                  </a:cubicBezTo>
                  <a:cubicBezTo>
                    <a:pt x="20110" y="12199"/>
                    <a:pt x="20086" y="12283"/>
                    <a:pt x="20074" y="12378"/>
                  </a:cubicBezTo>
                  <a:cubicBezTo>
                    <a:pt x="19955" y="12866"/>
                    <a:pt x="20015" y="13235"/>
                    <a:pt x="20217" y="13485"/>
                  </a:cubicBezTo>
                  <a:cubicBezTo>
                    <a:pt x="20396" y="13712"/>
                    <a:pt x="20681" y="13831"/>
                    <a:pt x="21098" y="13878"/>
                  </a:cubicBezTo>
                  <a:cubicBezTo>
                    <a:pt x="20967" y="14057"/>
                    <a:pt x="20836" y="14212"/>
                    <a:pt x="20681" y="14378"/>
                  </a:cubicBezTo>
                  <a:cubicBezTo>
                    <a:pt x="20491" y="14581"/>
                    <a:pt x="20289" y="14807"/>
                    <a:pt x="20098" y="15093"/>
                  </a:cubicBezTo>
                  <a:cubicBezTo>
                    <a:pt x="20086" y="15105"/>
                    <a:pt x="20074" y="15116"/>
                    <a:pt x="20062" y="15140"/>
                  </a:cubicBezTo>
                  <a:cubicBezTo>
                    <a:pt x="20050" y="15137"/>
                    <a:pt x="20038" y="15136"/>
                    <a:pt x="20027" y="15136"/>
                  </a:cubicBezTo>
                  <a:cubicBezTo>
                    <a:pt x="19992" y="15136"/>
                    <a:pt x="19958" y="15149"/>
                    <a:pt x="19931" y="15176"/>
                  </a:cubicBezTo>
                  <a:cubicBezTo>
                    <a:pt x="19837" y="15279"/>
                    <a:pt x="19713" y="15332"/>
                    <a:pt x="19557" y="15332"/>
                  </a:cubicBezTo>
                  <a:cubicBezTo>
                    <a:pt x="19496" y="15332"/>
                    <a:pt x="19430" y="15324"/>
                    <a:pt x="19360" y="15307"/>
                  </a:cubicBezTo>
                  <a:cubicBezTo>
                    <a:pt x="18836" y="15188"/>
                    <a:pt x="18288" y="14664"/>
                    <a:pt x="18181" y="14307"/>
                  </a:cubicBezTo>
                  <a:cubicBezTo>
                    <a:pt x="18050" y="13914"/>
                    <a:pt x="18145" y="13497"/>
                    <a:pt x="18229" y="13057"/>
                  </a:cubicBezTo>
                  <a:cubicBezTo>
                    <a:pt x="18276" y="12819"/>
                    <a:pt x="18336" y="12569"/>
                    <a:pt x="18348" y="12330"/>
                  </a:cubicBezTo>
                  <a:cubicBezTo>
                    <a:pt x="18395" y="11604"/>
                    <a:pt x="18431" y="10544"/>
                    <a:pt x="18241" y="9652"/>
                  </a:cubicBezTo>
                  <a:close/>
                  <a:moveTo>
                    <a:pt x="13835" y="11152"/>
                  </a:moveTo>
                  <a:cubicBezTo>
                    <a:pt x="13835" y="11592"/>
                    <a:pt x="13919" y="12021"/>
                    <a:pt x="14073" y="12366"/>
                  </a:cubicBezTo>
                  <a:cubicBezTo>
                    <a:pt x="14193" y="12604"/>
                    <a:pt x="14359" y="12819"/>
                    <a:pt x="14526" y="13009"/>
                  </a:cubicBezTo>
                  <a:cubicBezTo>
                    <a:pt x="14585" y="13092"/>
                    <a:pt x="14657" y="13176"/>
                    <a:pt x="14716" y="13259"/>
                  </a:cubicBezTo>
                  <a:cubicBezTo>
                    <a:pt x="14716" y="13283"/>
                    <a:pt x="14716" y="13307"/>
                    <a:pt x="14728" y="13331"/>
                  </a:cubicBezTo>
                  <a:cubicBezTo>
                    <a:pt x="14740" y="13378"/>
                    <a:pt x="14788" y="13402"/>
                    <a:pt x="14824" y="13414"/>
                  </a:cubicBezTo>
                  <a:cubicBezTo>
                    <a:pt x="14895" y="13533"/>
                    <a:pt x="14955" y="13652"/>
                    <a:pt x="14990" y="13783"/>
                  </a:cubicBezTo>
                  <a:cubicBezTo>
                    <a:pt x="15074" y="14069"/>
                    <a:pt x="15026" y="14354"/>
                    <a:pt x="14847" y="14628"/>
                  </a:cubicBezTo>
                  <a:cubicBezTo>
                    <a:pt x="14597" y="15009"/>
                    <a:pt x="14121" y="15319"/>
                    <a:pt x="13633" y="15426"/>
                  </a:cubicBezTo>
                  <a:cubicBezTo>
                    <a:pt x="13490" y="15331"/>
                    <a:pt x="13347" y="15212"/>
                    <a:pt x="13216" y="15081"/>
                  </a:cubicBezTo>
                  <a:cubicBezTo>
                    <a:pt x="12930" y="14819"/>
                    <a:pt x="12538" y="13723"/>
                    <a:pt x="12299" y="12604"/>
                  </a:cubicBezTo>
                  <a:cubicBezTo>
                    <a:pt x="12692" y="12199"/>
                    <a:pt x="13097" y="11807"/>
                    <a:pt x="13502" y="11437"/>
                  </a:cubicBezTo>
                  <a:cubicBezTo>
                    <a:pt x="13609" y="11330"/>
                    <a:pt x="13716" y="11235"/>
                    <a:pt x="13835" y="11152"/>
                  </a:cubicBezTo>
                  <a:close/>
                  <a:moveTo>
                    <a:pt x="22110" y="10806"/>
                  </a:moveTo>
                  <a:cubicBezTo>
                    <a:pt x="22479" y="10961"/>
                    <a:pt x="22848" y="11116"/>
                    <a:pt x="23229" y="11271"/>
                  </a:cubicBezTo>
                  <a:cubicBezTo>
                    <a:pt x="23265" y="11295"/>
                    <a:pt x="23301" y="11306"/>
                    <a:pt x="23337" y="11318"/>
                  </a:cubicBezTo>
                  <a:cubicBezTo>
                    <a:pt x="22991" y="11842"/>
                    <a:pt x="22717" y="12414"/>
                    <a:pt x="22503" y="13021"/>
                  </a:cubicBezTo>
                  <a:cubicBezTo>
                    <a:pt x="22158" y="14033"/>
                    <a:pt x="21777" y="14986"/>
                    <a:pt x="20955" y="15521"/>
                  </a:cubicBezTo>
                  <a:cubicBezTo>
                    <a:pt x="20867" y="15565"/>
                    <a:pt x="20779" y="15630"/>
                    <a:pt x="20682" y="15630"/>
                  </a:cubicBezTo>
                  <a:cubicBezTo>
                    <a:pt x="20674" y="15630"/>
                    <a:pt x="20666" y="15629"/>
                    <a:pt x="20658" y="15628"/>
                  </a:cubicBezTo>
                  <a:cubicBezTo>
                    <a:pt x="20503" y="15628"/>
                    <a:pt x="20384" y="15486"/>
                    <a:pt x="20312" y="15331"/>
                  </a:cubicBezTo>
                  <a:cubicBezTo>
                    <a:pt x="20324" y="15307"/>
                    <a:pt x="20336" y="15283"/>
                    <a:pt x="20348" y="15271"/>
                  </a:cubicBezTo>
                  <a:cubicBezTo>
                    <a:pt x="20539" y="14997"/>
                    <a:pt x="20729" y="14783"/>
                    <a:pt x="20908" y="14581"/>
                  </a:cubicBezTo>
                  <a:cubicBezTo>
                    <a:pt x="21110" y="14366"/>
                    <a:pt x="21289" y="14164"/>
                    <a:pt x="21455" y="13890"/>
                  </a:cubicBezTo>
                  <a:lnTo>
                    <a:pt x="21515" y="13890"/>
                  </a:lnTo>
                  <a:cubicBezTo>
                    <a:pt x="21598" y="13890"/>
                    <a:pt x="21670" y="13819"/>
                    <a:pt x="21670" y="13735"/>
                  </a:cubicBezTo>
                  <a:cubicBezTo>
                    <a:pt x="21670" y="13688"/>
                    <a:pt x="21646" y="13652"/>
                    <a:pt x="21610" y="13616"/>
                  </a:cubicBezTo>
                  <a:cubicBezTo>
                    <a:pt x="21682" y="13450"/>
                    <a:pt x="21765" y="13271"/>
                    <a:pt x="21824" y="13045"/>
                  </a:cubicBezTo>
                  <a:cubicBezTo>
                    <a:pt x="22003" y="12342"/>
                    <a:pt x="22074" y="11580"/>
                    <a:pt x="22110" y="10806"/>
                  </a:cubicBezTo>
                  <a:close/>
                  <a:moveTo>
                    <a:pt x="12026" y="12878"/>
                  </a:moveTo>
                  <a:cubicBezTo>
                    <a:pt x="12288" y="13985"/>
                    <a:pt x="12680" y="15009"/>
                    <a:pt x="13002" y="15307"/>
                  </a:cubicBezTo>
                  <a:cubicBezTo>
                    <a:pt x="13133" y="15438"/>
                    <a:pt x="13276" y="15545"/>
                    <a:pt x="13419" y="15652"/>
                  </a:cubicBezTo>
                  <a:cubicBezTo>
                    <a:pt x="13442" y="15712"/>
                    <a:pt x="13490" y="15748"/>
                    <a:pt x="13561" y="15748"/>
                  </a:cubicBezTo>
                  <a:lnTo>
                    <a:pt x="13573" y="15748"/>
                  </a:lnTo>
                  <a:cubicBezTo>
                    <a:pt x="13895" y="15950"/>
                    <a:pt x="14240" y="16081"/>
                    <a:pt x="14585" y="16152"/>
                  </a:cubicBezTo>
                  <a:cubicBezTo>
                    <a:pt x="14289" y="16397"/>
                    <a:pt x="14029" y="16520"/>
                    <a:pt x="13795" y="16520"/>
                  </a:cubicBezTo>
                  <a:cubicBezTo>
                    <a:pt x="13756" y="16520"/>
                    <a:pt x="13718" y="16516"/>
                    <a:pt x="13681" y="16509"/>
                  </a:cubicBezTo>
                  <a:cubicBezTo>
                    <a:pt x="13073" y="16390"/>
                    <a:pt x="12633" y="15438"/>
                    <a:pt x="12204" y="14521"/>
                  </a:cubicBezTo>
                  <a:cubicBezTo>
                    <a:pt x="12014" y="14093"/>
                    <a:pt x="11811" y="13664"/>
                    <a:pt x="11597" y="13319"/>
                  </a:cubicBezTo>
                  <a:cubicBezTo>
                    <a:pt x="11740" y="13176"/>
                    <a:pt x="11883" y="13021"/>
                    <a:pt x="12026" y="12878"/>
                  </a:cubicBezTo>
                  <a:close/>
                  <a:moveTo>
                    <a:pt x="17692" y="9623"/>
                  </a:moveTo>
                  <a:cubicBezTo>
                    <a:pt x="17768" y="9623"/>
                    <a:pt x="17843" y="9625"/>
                    <a:pt x="17919" y="9628"/>
                  </a:cubicBezTo>
                  <a:cubicBezTo>
                    <a:pt x="18133" y="10592"/>
                    <a:pt x="18074" y="11830"/>
                    <a:pt x="18038" y="12307"/>
                  </a:cubicBezTo>
                  <a:cubicBezTo>
                    <a:pt x="18026" y="12533"/>
                    <a:pt x="17979" y="12759"/>
                    <a:pt x="17931" y="12985"/>
                  </a:cubicBezTo>
                  <a:cubicBezTo>
                    <a:pt x="17836" y="13450"/>
                    <a:pt x="17729" y="13926"/>
                    <a:pt x="17883" y="14402"/>
                  </a:cubicBezTo>
                  <a:cubicBezTo>
                    <a:pt x="18038" y="14902"/>
                    <a:pt x="18705" y="15474"/>
                    <a:pt x="19300" y="15605"/>
                  </a:cubicBezTo>
                  <a:cubicBezTo>
                    <a:pt x="19384" y="15628"/>
                    <a:pt x="19479" y="15640"/>
                    <a:pt x="19562" y="15640"/>
                  </a:cubicBezTo>
                  <a:cubicBezTo>
                    <a:pt x="19634" y="15640"/>
                    <a:pt x="19705" y="15628"/>
                    <a:pt x="19777" y="15617"/>
                  </a:cubicBezTo>
                  <a:lnTo>
                    <a:pt x="19777" y="15617"/>
                  </a:lnTo>
                  <a:cubicBezTo>
                    <a:pt x="19479" y="16164"/>
                    <a:pt x="19372" y="16617"/>
                    <a:pt x="19348" y="17081"/>
                  </a:cubicBezTo>
                  <a:cubicBezTo>
                    <a:pt x="19288" y="17105"/>
                    <a:pt x="19253" y="17152"/>
                    <a:pt x="19241" y="17212"/>
                  </a:cubicBezTo>
                  <a:cubicBezTo>
                    <a:pt x="18931" y="16474"/>
                    <a:pt x="18300" y="16140"/>
                    <a:pt x="16633" y="16045"/>
                  </a:cubicBezTo>
                  <a:cubicBezTo>
                    <a:pt x="16490" y="16033"/>
                    <a:pt x="16348" y="16033"/>
                    <a:pt x="16217" y="16021"/>
                  </a:cubicBezTo>
                  <a:cubicBezTo>
                    <a:pt x="15407" y="15986"/>
                    <a:pt x="14681" y="15950"/>
                    <a:pt x="14014" y="15640"/>
                  </a:cubicBezTo>
                  <a:cubicBezTo>
                    <a:pt x="14466" y="15474"/>
                    <a:pt x="14871" y="15164"/>
                    <a:pt x="15109" y="14807"/>
                  </a:cubicBezTo>
                  <a:cubicBezTo>
                    <a:pt x="15336" y="14450"/>
                    <a:pt x="15395" y="14069"/>
                    <a:pt x="15300" y="13700"/>
                  </a:cubicBezTo>
                  <a:cubicBezTo>
                    <a:pt x="15252" y="13557"/>
                    <a:pt x="15193" y="13438"/>
                    <a:pt x="15121" y="13319"/>
                  </a:cubicBezTo>
                  <a:cubicBezTo>
                    <a:pt x="15205" y="13259"/>
                    <a:pt x="15264" y="13200"/>
                    <a:pt x="15300" y="13116"/>
                  </a:cubicBezTo>
                  <a:cubicBezTo>
                    <a:pt x="15395" y="12914"/>
                    <a:pt x="15312" y="12688"/>
                    <a:pt x="15216" y="12473"/>
                  </a:cubicBezTo>
                  <a:cubicBezTo>
                    <a:pt x="15181" y="12390"/>
                    <a:pt x="15145" y="12295"/>
                    <a:pt x="15133" y="12199"/>
                  </a:cubicBezTo>
                  <a:cubicBezTo>
                    <a:pt x="14990" y="11497"/>
                    <a:pt x="15002" y="10890"/>
                    <a:pt x="15121" y="10283"/>
                  </a:cubicBezTo>
                  <a:cubicBezTo>
                    <a:pt x="15996" y="9812"/>
                    <a:pt x="16841" y="9623"/>
                    <a:pt x="17692" y="9623"/>
                  </a:cubicBezTo>
                  <a:close/>
                  <a:moveTo>
                    <a:pt x="26501" y="1"/>
                  </a:moveTo>
                  <a:cubicBezTo>
                    <a:pt x="24984" y="1"/>
                    <a:pt x="22536" y="3584"/>
                    <a:pt x="21094" y="3584"/>
                  </a:cubicBezTo>
                  <a:cubicBezTo>
                    <a:pt x="21038" y="3584"/>
                    <a:pt x="20984" y="3578"/>
                    <a:pt x="20931" y="3567"/>
                  </a:cubicBezTo>
                  <a:cubicBezTo>
                    <a:pt x="19229" y="3210"/>
                    <a:pt x="18512" y="1087"/>
                    <a:pt x="16956" y="1087"/>
                  </a:cubicBezTo>
                  <a:cubicBezTo>
                    <a:pt x="16489" y="1087"/>
                    <a:pt x="15945" y="1280"/>
                    <a:pt x="15276" y="1770"/>
                  </a:cubicBezTo>
                  <a:cubicBezTo>
                    <a:pt x="13288" y="3234"/>
                    <a:pt x="14871" y="5330"/>
                    <a:pt x="13716" y="6854"/>
                  </a:cubicBezTo>
                  <a:cubicBezTo>
                    <a:pt x="13358" y="7327"/>
                    <a:pt x="12828" y="7508"/>
                    <a:pt x="12193" y="7508"/>
                  </a:cubicBezTo>
                  <a:cubicBezTo>
                    <a:pt x="10119" y="7508"/>
                    <a:pt x="6923" y="5578"/>
                    <a:pt x="4932" y="5578"/>
                  </a:cubicBezTo>
                  <a:cubicBezTo>
                    <a:pt x="4755" y="5578"/>
                    <a:pt x="4586" y="5594"/>
                    <a:pt x="4429" y="5627"/>
                  </a:cubicBezTo>
                  <a:cubicBezTo>
                    <a:pt x="155" y="6544"/>
                    <a:pt x="0" y="12509"/>
                    <a:pt x="2715" y="15033"/>
                  </a:cubicBezTo>
                  <a:cubicBezTo>
                    <a:pt x="4017" y="16245"/>
                    <a:pt x="5177" y="16727"/>
                    <a:pt x="6246" y="16727"/>
                  </a:cubicBezTo>
                  <a:cubicBezTo>
                    <a:pt x="8150" y="16727"/>
                    <a:pt x="9766" y="15199"/>
                    <a:pt x="11383" y="13545"/>
                  </a:cubicBezTo>
                  <a:cubicBezTo>
                    <a:pt x="11573" y="13866"/>
                    <a:pt x="11752" y="14259"/>
                    <a:pt x="11930" y="14652"/>
                  </a:cubicBezTo>
                  <a:cubicBezTo>
                    <a:pt x="12383" y="15640"/>
                    <a:pt x="12859" y="16664"/>
                    <a:pt x="13621" y="16807"/>
                  </a:cubicBezTo>
                  <a:cubicBezTo>
                    <a:pt x="13681" y="16819"/>
                    <a:pt x="13740" y="16831"/>
                    <a:pt x="13800" y="16831"/>
                  </a:cubicBezTo>
                  <a:cubicBezTo>
                    <a:pt x="14169" y="16831"/>
                    <a:pt x="14550" y="16629"/>
                    <a:pt x="14966" y="16236"/>
                  </a:cubicBezTo>
                  <a:cubicBezTo>
                    <a:pt x="15359" y="16295"/>
                    <a:pt x="15776" y="16319"/>
                    <a:pt x="16205" y="16331"/>
                  </a:cubicBezTo>
                  <a:cubicBezTo>
                    <a:pt x="16336" y="16343"/>
                    <a:pt x="16479" y="16343"/>
                    <a:pt x="16609" y="16355"/>
                  </a:cubicBezTo>
                  <a:cubicBezTo>
                    <a:pt x="18848" y="16474"/>
                    <a:pt x="19015" y="16914"/>
                    <a:pt x="19241" y="18653"/>
                  </a:cubicBezTo>
                  <a:cubicBezTo>
                    <a:pt x="19372" y="19688"/>
                    <a:pt x="19241" y="20831"/>
                    <a:pt x="19241" y="21879"/>
                  </a:cubicBezTo>
                  <a:cubicBezTo>
                    <a:pt x="19241" y="23713"/>
                    <a:pt x="19241" y="25558"/>
                    <a:pt x="19241" y="27404"/>
                  </a:cubicBezTo>
                  <a:cubicBezTo>
                    <a:pt x="19241" y="27535"/>
                    <a:pt x="19276" y="27713"/>
                    <a:pt x="19407" y="27725"/>
                  </a:cubicBezTo>
                  <a:cubicBezTo>
                    <a:pt x="19412" y="27725"/>
                    <a:pt x="19416" y="27726"/>
                    <a:pt x="19420" y="27726"/>
                  </a:cubicBezTo>
                  <a:cubicBezTo>
                    <a:pt x="19565" y="27726"/>
                    <a:pt x="19610" y="27531"/>
                    <a:pt x="19610" y="27392"/>
                  </a:cubicBezTo>
                  <a:lnTo>
                    <a:pt x="19634" y="21070"/>
                  </a:lnTo>
                  <a:cubicBezTo>
                    <a:pt x="19646" y="20022"/>
                    <a:pt x="19657" y="18962"/>
                    <a:pt x="19646" y="17914"/>
                  </a:cubicBezTo>
                  <a:cubicBezTo>
                    <a:pt x="19646" y="17069"/>
                    <a:pt x="19693" y="16367"/>
                    <a:pt x="20122" y="15617"/>
                  </a:cubicBezTo>
                  <a:cubicBezTo>
                    <a:pt x="20253" y="15795"/>
                    <a:pt x="20431" y="15938"/>
                    <a:pt x="20658" y="15938"/>
                  </a:cubicBezTo>
                  <a:cubicBezTo>
                    <a:pt x="20836" y="15938"/>
                    <a:pt x="20991" y="15855"/>
                    <a:pt x="21122" y="15771"/>
                  </a:cubicBezTo>
                  <a:cubicBezTo>
                    <a:pt x="22027" y="15188"/>
                    <a:pt x="22432" y="14188"/>
                    <a:pt x="22801" y="13116"/>
                  </a:cubicBezTo>
                  <a:cubicBezTo>
                    <a:pt x="23003" y="12509"/>
                    <a:pt x="23289" y="11938"/>
                    <a:pt x="23634" y="11426"/>
                  </a:cubicBezTo>
                  <a:cubicBezTo>
                    <a:pt x="24623" y="11783"/>
                    <a:pt x="25632" y="11958"/>
                    <a:pt x="26623" y="11958"/>
                  </a:cubicBezTo>
                  <a:cubicBezTo>
                    <a:pt x="29227" y="11958"/>
                    <a:pt x="31709" y="10757"/>
                    <a:pt x="33373" y="8532"/>
                  </a:cubicBezTo>
                  <a:cubicBezTo>
                    <a:pt x="36394" y="4494"/>
                    <a:pt x="33206" y="872"/>
                    <a:pt x="29197" y="872"/>
                  </a:cubicBezTo>
                  <a:cubicBezTo>
                    <a:pt x="28655" y="872"/>
                    <a:pt x="28098" y="939"/>
                    <a:pt x="27539" y="1079"/>
                  </a:cubicBezTo>
                  <a:cubicBezTo>
                    <a:pt x="27303" y="302"/>
                    <a:pt x="26941" y="1"/>
                    <a:pt x="26501"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1"/>
            <p:cNvSpPr/>
            <p:nvPr/>
          </p:nvSpPr>
          <p:spPr>
            <a:xfrm>
              <a:off x="2969700" y="3236375"/>
              <a:ext cx="1203900" cy="917275"/>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1"/>
            <p:cNvSpPr/>
            <p:nvPr/>
          </p:nvSpPr>
          <p:spPr>
            <a:xfrm>
              <a:off x="6515975" y="3257075"/>
              <a:ext cx="45575" cy="35450"/>
            </a:xfrm>
            <a:custGeom>
              <a:rect b="b" l="l" r="r" t="t"/>
              <a:pathLst>
                <a:path extrusionOk="0" h="1418" w="1823">
                  <a:moveTo>
                    <a:pt x="906" y="1"/>
                  </a:moveTo>
                  <a:cubicBezTo>
                    <a:pt x="1" y="1"/>
                    <a:pt x="1" y="1417"/>
                    <a:pt x="906" y="1417"/>
                  </a:cubicBezTo>
                  <a:cubicBezTo>
                    <a:pt x="1822" y="1417"/>
                    <a:pt x="1822" y="1"/>
                    <a:pt x="90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6435900" y="3257075"/>
              <a:ext cx="45575" cy="35450"/>
            </a:xfrm>
            <a:custGeom>
              <a:rect b="b" l="l" r="r" t="t"/>
              <a:pathLst>
                <a:path extrusionOk="0" h="1418" w="1823">
                  <a:moveTo>
                    <a:pt x="906" y="1"/>
                  </a:moveTo>
                  <a:cubicBezTo>
                    <a:pt x="1" y="1"/>
                    <a:pt x="1" y="1417"/>
                    <a:pt x="906" y="1417"/>
                  </a:cubicBezTo>
                  <a:cubicBezTo>
                    <a:pt x="1811" y="1417"/>
                    <a:pt x="1823" y="1"/>
                    <a:pt x="90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6593675" y="3257075"/>
              <a:ext cx="45550" cy="35450"/>
            </a:xfrm>
            <a:custGeom>
              <a:rect b="b" l="l" r="r" t="t"/>
              <a:pathLst>
                <a:path extrusionOk="0" h="1418" w="1822">
                  <a:moveTo>
                    <a:pt x="905" y="1"/>
                  </a:moveTo>
                  <a:cubicBezTo>
                    <a:pt x="0" y="1"/>
                    <a:pt x="0" y="1417"/>
                    <a:pt x="905" y="1417"/>
                  </a:cubicBezTo>
                  <a:cubicBezTo>
                    <a:pt x="1822" y="1417"/>
                    <a:pt x="1822" y="1"/>
                    <a:pt x="90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5442025" y="3344000"/>
              <a:ext cx="45575" cy="35450"/>
            </a:xfrm>
            <a:custGeom>
              <a:rect b="b" l="l" r="r" t="t"/>
              <a:pathLst>
                <a:path extrusionOk="0" h="1418" w="1823">
                  <a:moveTo>
                    <a:pt x="906" y="0"/>
                  </a:moveTo>
                  <a:cubicBezTo>
                    <a:pt x="1" y="0"/>
                    <a:pt x="1" y="1417"/>
                    <a:pt x="906" y="1417"/>
                  </a:cubicBezTo>
                  <a:cubicBezTo>
                    <a:pt x="1823" y="1417"/>
                    <a:pt x="1823" y="0"/>
                    <a:pt x="90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5361975" y="3344000"/>
              <a:ext cx="45550" cy="35450"/>
            </a:xfrm>
            <a:custGeom>
              <a:rect b="b" l="l" r="r" t="t"/>
              <a:pathLst>
                <a:path extrusionOk="0" h="1418" w="1822">
                  <a:moveTo>
                    <a:pt x="905" y="0"/>
                  </a:moveTo>
                  <a:cubicBezTo>
                    <a:pt x="0" y="0"/>
                    <a:pt x="0" y="1417"/>
                    <a:pt x="905" y="1417"/>
                  </a:cubicBezTo>
                  <a:cubicBezTo>
                    <a:pt x="1810" y="1417"/>
                    <a:pt x="1822" y="0"/>
                    <a:pt x="90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5519725" y="3344000"/>
              <a:ext cx="45575" cy="35450"/>
            </a:xfrm>
            <a:custGeom>
              <a:rect b="b" l="l" r="r" t="t"/>
              <a:pathLst>
                <a:path extrusionOk="0" h="1418" w="1823">
                  <a:moveTo>
                    <a:pt x="905" y="0"/>
                  </a:moveTo>
                  <a:cubicBezTo>
                    <a:pt x="1" y="0"/>
                    <a:pt x="1" y="1417"/>
                    <a:pt x="905" y="1417"/>
                  </a:cubicBezTo>
                  <a:cubicBezTo>
                    <a:pt x="1822" y="1417"/>
                    <a:pt x="1822" y="0"/>
                    <a:pt x="90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7" name="Google Shape;1517;p61"/>
          <p:cNvCxnSpPr/>
          <p:nvPr/>
        </p:nvCxnSpPr>
        <p:spPr>
          <a:xfrm>
            <a:off x="4996556" y="1086250"/>
            <a:ext cx="0" cy="1068600"/>
          </a:xfrm>
          <a:prstGeom prst="straightConnector1">
            <a:avLst/>
          </a:prstGeom>
          <a:noFill/>
          <a:ln cap="flat" cmpd="sng" w="19050">
            <a:solidFill>
              <a:srgbClr val="053B5C"/>
            </a:solidFill>
            <a:prstDash val="solid"/>
            <a:round/>
            <a:headEnd len="med" w="med" type="none"/>
            <a:tailEnd len="med" w="med" type="none"/>
          </a:ln>
        </p:spPr>
      </p:cxnSp>
      <p:cxnSp>
        <p:nvCxnSpPr>
          <p:cNvPr id="1518" name="Google Shape;1518;p61"/>
          <p:cNvCxnSpPr/>
          <p:nvPr/>
        </p:nvCxnSpPr>
        <p:spPr>
          <a:xfrm>
            <a:off x="6773469" y="1086250"/>
            <a:ext cx="0" cy="1068600"/>
          </a:xfrm>
          <a:prstGeom prst="straightConnector1">
            <a:avLst/>
          </a:prstGeom>
          <a:noFill/>
          <a:ln cap="flat" cmpd="sng" w="19050">
            <a:solidFill>
              <a:srgbClr val="053B5C"/>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2" name="Shape 1522"/>
        <p:cNvGrpSpPr/>
        <p:nvPr/>
      </p:nvGrpSpPr>
      <p:grpSpPr>
        <a:xfrm>
          <a:off x="0" y="0"/>
          <a:ext cx="0" cy="0"/>
          <a:chOff x="0" y="0"/>
          <a:chExt cx="0" cy="0"/>
        </a:xfrm>
      </p:grpSpPr>
      <p:sp>
        <p:nvSpPr>
          <p:cNvPr id="1523" name="Google Shape;1523;p62"/>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53B5C"/>
                </a:solidFill>
              </a:rPr>
              <a:t>OUR PARTNERS</a:t>
            </a:r>
            <a:endParaRPr>
              <a:solidFill>
                <a:srgbClr val="053B5C"/>
              </a:solidFill>
            </a:endParaRPr>
          </a:p>
          <a:p>
            <a:pPr indent="0" lvl="0" marL="0" rtl="0" algn="ctr">
              <a:spcBef>
                <a:spcPts val="0"/>
              </a:spcBef>
              <a:spcAft>
                <a:spcPts val="0"/>
              </a:spcAft>
              <a:buNone/>
            </a:pPr>
            <a:r>
              <a:t/>
            </a:r>
            <a:endParaRPr/>
          </a:p>
        </p:txBody>
      </p:sp>
      <p:grpSp>
        <p:nvGrpSpPr>
          <p:cNvPr id="1524" name="Google Shape;1524;p62"/>
          <p:cNvGrpSpPr/>
          <p:nvPr/>
        </p:nvGrpSpPr>
        <p:grpSpPr>
          <a:xfrm flipH="1">
            <a:off x="1214104" y="691202"/>
            <a:ext cx="516022" cy="1033602"/>
            <a:chOff x="8208488" y="3307425"/>
            <a:chExt cx="935500" cy="1873825"/>
          </a:xfrm>
        </p:grpSpPr>
        <p:sp>
          <p:nvSpPr>
            <p:cNvPr id="1525" name="Google Shape;1525;p62"/>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2"/>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2"/>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2"/>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2"/>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2"/>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2"/>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2"/>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2"/>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2"/>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2"/>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2"/>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2"/>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rgbClr val="439D8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541" name="Google Shape;1541;p62"/>
          <p:cNvGraphicFramePr/>
          <p:nvPr/>
        </p:nvGraphicFramePr>
        <p:xfrm>
          <a:off x="1160838" y="1672550"/>
          <a:ext cx="3000000" cy="3000000"/>
        </p:xfrm>
        <a:graphic>
          <a:graphicData uri="http://schemas.openxmlformats.org/drawingml/2006/table">
            <a:tbl>
              <a:tblPr>
                <a:noFill/>
                <a:tableStyleId>{C2B55F26-3F07-4D1D-BFBE-9C164F2DDAEE}</a:tableStyleId>
              </a:tblPr>
              <a:tblGrid>
                <a:gridCol w="2274100"/>
                <a:gridCol w="2274100"/>
                <a:gridCol w="2274100"/>
              </a:tblGrid>
              <a:tr h="432875">
                <a:tc>
                  <a:txBody>
                    <a:bodyPr/>
                    <a:lstStyle/>
                    <a:p>
                      <a:pPr indent="0" lvl="0" marL="91440" marR="91440" rtl="0" algn="ctr">
                        <a:spcBef>
                          <a:spcPts val="0"/>
                        </a:spcBef>
                        <a:spcAft>
                          <a:spcPts val="0"/>
                        </a:spcAft>
                        <a:buNone/>
                      </a:pPr>
                      <a:r>
                        <a:rPr lang="en" sz="1600">
                          <a:solidFill>
                            <a:srgbClr val="FFFFFF"/>
                          </a:solidFill>
                          <a:latin typeface="Oswald"/>
                          <a:ea typeface="Oswald"/>
                          <a:cs typeface="Oswald"/>
                          <a:sym typeface="Oswald"/>
                        </a:rPr>
                        <a:t>VENUS</a:t>
                      </a:r>
                      <a:endParaRPr sz="1600">
                        <a:solidFill>
                          <a:srgbClr val="FFFFFF"/>
                        </a:solidFill>
                        <a:latin typeface="Oswald"/>
                        <a:ea typeface="Oswald"/>
                        <a:cs typeface="Oswald"/>
                        <a:sym typeface="Oswald"/>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28575">
                      <a:solidFill>
                        <a:srgbClr val="FFFFFF"/>
                      </a:solidFill>
                      <a:prstDash val="solid"/>
                      <a:round/>
                      <a:headEnd len="sm" w="sm" type="none"/>
                      <a:tailEnd len="sm" w="sm" type="none"/>
                    </a:lnB>
                    <a:solidFill>
                      <a:srgbClr val="053B5C"/>
                    </a:solidFill>
                  </a:tcPr>
                </a:tc>
                <a:tc>
                  <a:txBody>
                    <a:bodyPr/>
                    <a:lstStyle/>
                    <a:p>
                      <a:pPr indent="0" lvl="0" marL="91440" marR="91440" rtl="0" algn="ctr">
                        <a:spcBef>
                          <a:spcPts val="0"/>
                        </a:spcBef>
                        <a:spcAft>
                          <a:spcPts val="0"/>
                        </a:spcAft>
                        <a:buNone/>
                      </a:pPr>
                      <a:r>
                        <a:rPr lang="en" sz="1600">
                          <a:solidFill>
                            <a:srgbClr val="FFFFFF"/>
                          </a:solidFill>
                          <a:latin typeface="Oswald"/>
                          <a:ea typeface="Oswald"/>
                          <a:cs typeface="Oswald"/>
                          <a:sym typeface="Oswald"/>
                        </a:rPr>
                        <a:t>MARS</a:t>
                      </a:r>
                      <a:endParaRPr sz="1600">
                        <a:solidFill>
                          <a:srgbClr val="FFFFFF"/>
                        </a:solidFill>
                        <a:latin typeface="Oswald"/>
                        <a:ea typeface="Oswald"/>
                        <a:cs typeface="Oswald"/>
                        <a:sym typeface="Oswal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28575">
                      <a:solidFill>
                        <a:srgbClr val="FFFFFF"/>
                      </a:solidFill>
                      <a:prstDash val="solid"/>
                      <a:round/>
                      <a:headEnd len="sm" w="sm" type="none"/>
                      <a:tailEnd len="sm" w="sm" type="none"/>
                    </a:lnB>
                    <a:solidFill>
                      <a:srgbClr val="053B5C"/>
                    </a:solidFill>
                  </a:tcPr>
                </a:tc>
                <a:tc>
                  <a:txBody>
                    <a:bodyPr/>
                    <a:lstStyle/>
                    <a:p>
                      <a:pPr indent="0" lvl="0" marL="91440" marR="91440" rtl="0" algn="ctr">
                        <a:spcBef>
                          <a:spcPts val="0"/>
                        </a:spcBef>
                        <a:spcAft>
                          <a:spcPts val="0"/>
                        </a:spcAft>
                        <a:buNone/>
                      </a:pPr>
                      <a:r>
                        <a:rPr lang="en" sz="1600">
                          <a:solidFill>
                            <a:srgbClr val="FFFFFF"/>
                          </a:solidFill>
                          <a:latin typeface="Oswald"/>
                          <a:ea typeface="Oswald"/>
                          <a:cs typeface="Oswald"/>
                          <a:sym typeface="Oswald"/>
                        </a:rPr>
                        <a:t>JUPITER</a:t>
                      </a:r>
                      <a:endParaRPr sz="1600">
                        <a:solidFill>
                          <a:srgbClr val="FFFFFF"/>
                        </a:solidFill>
                        <a:latin typeface="Oswald"/>
                        <a:ea typeface="Oswald"/>
                        <a:cs typeface="Oswald"/>
                        <a:sym typeface="Oswal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alpha val="0"/>
                        </a:srgbClr>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28575">
                      <a:solidFill>
                        <a:srgbClr val="FFFFFF"/>
                      </a:solidFill>
                      <a:prstDash val="solid"/>
                      <a:round/>
                      <a:headEnd len="sm" w="sm" type="none"/>
                      <a:tailEnd len="sm" w="sm" type="none"/>
                    </a:lnB>
                    <a:solidFill>
                      <a:srgbClr val="053B5C"/>
                    </a:solidFill>
                  </a:tcPr>
                </a:tc>
              </a:tr>
              <a:tr h="1275775">
                <a:tc>
                  <a:txBody>
                    <a:bodyPr/>
                    <a:lstStyle/>
                    <a:p>
                      <a:pPr indent="0" lvl="0" marL="91440" marR="91440" rtl="0" algn="ctr">
                        <a:lnSpc>
                          <a:spcPct val="100000"/>
                        </a:lnSpc>
                        <a:spcBef>
                          <a:spcPts val="600"/>
                        </a:spcBef>
                        <a:spcAft>
                          <a:spcPts val="0"/>
                        </a:spcAft>
                        <a:buSzPts val="1100"/>
                        <a:buNone/>
                      </a:pPr>
                      <a:r>
                        <a:rPr lang="en">
                          <a:solidFill>
                            <a:srgbClr val="053B5C"/>
                          </a:solidFill>
                          <a:latin typeface="Open Sans"/>
                          <a:ea typeface="Open Sans"/>
                          <a:cs typeface="Open Sans"/>
                          <a:sym typeface="Open Sans"/>
                        </a:rPr>
                        <a:t>Venus has a beautiful name and is the second planet from the Sun</a:t>
                      </a:r>
                      <a:endParaRPr>
                        <a:solidFill>
                          <a:srgbClr val="053B5C"/>
                        </a:solidFill>
                        <a:latin typeface="Open Sans"/>
                        <a:ea typeface="Open Sans"/>
                        <a:cs typeface="Open Sans"/>
                        <a:sym typeface="Open Sans"/>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dot"/>
                      <a:round/>
                      <a:headEnd len="sm" w="sm" type="none"/>
                      <a:tailEnd len="sm" w="sm" type="none"/>
                    </a:lnB>
                    <a:solidFill>
                      <a:srgbClr val="A0EBFF"/>
                    </a:solidFill>
                  </a:tcPr>
                </a:tc>
                <a:tc>
                  <a:txBody>
                    <a:bodyPr/>
                    <a:lstStyle/>
                    <a:p>
                      <a:pPr indent="0" lvl="0" marL="91440" marR="91440" rtl="0" algn="ctr">
                        <a:lnSpc>
                          <a:spcPct val="100000"/>
                        </a:lnSpc>
                        <a:spcBef>
                          <a:spcPts val="600"/>
                        </a:spcBef>
                        <a:spcAft>
                          <a:spcPts val="0"/>
                        </a:spcAft>
                        <a:buSzPts val="1100"/>
                        <a:buNone/>
                      </a:pPr>
                      <a:r>
                        <a:rPr lang="en">
                          <a:solidFill>
                            <a:srgbClr val="053B5C"/>
                          </a:solidFill>
                          <a:latin typeface="Open Sans"/>
                          <a:ea typeface="Open Sans"/>
                          <a:cs typeface="Open Sans"/>
                          <a:sym typeface="Open Sans"/>
                        </a:rPr>
                        <a:t>Despite being red, Mars is </a:t>
                      </a:r>
                      <a:r>
                        <a:rPr lang="en">
                          <a:solidFill>
                            <a:srgbClr val="053B5C"/>
                          </a:solidFill>
                          <a:latin typeface="Open Sans"/>
                          <a:ea typeface="Open Sans"/>
                          <a:cs typeface="Open Sans"/>
                          <a:sym typeface="Open Sans"/>
                        </a:rPr>
                        <a:t>actually </a:t>
                      </a:r>
                      <a:r>
                        <a:rPr lang="en">
                          <a:solidFill>
                            <a:srgbClr val="053B5C"/>
                          </a:solidFill>
                          <a:latin typeface="Open Sans"/>
                          <a:ea typeface="Open Sans"/>
                          <a:cs typeface="Open Sans"/>
                          <a:sym typeface="Open Sans"/>
                        </a:rPr>
                        <a:t>a cold place. It’s full of iron oxide dust</a:t>
                      </a:r>
                      <a:endParaRPr>
                        <a:solidFill>
                          <a:srgbClr val="053B5C"/>
                        </a:solidFill>
                        <a:latin typeface="Open Sans"/>
                        <a:ea typeface="Open Sans"/>
                        <a:cs typeface="Open Sans"/>
                        <a:sym typeface="Open Sans"/>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dot"/>
                      <a:round/>
                      <a:headEnd len="sm" w="sm" type="none"/>
                      <a:tailEnd len="sm" w="sm" type="none"/>
                    </a:lnB>
                    <a:solidFill>
                      <a:srgbClr val="A0EBFF"/>
                    </a:solidFill>
                  </a:tcPr>
                </a:tc>
                <a:tc>
                  <a:txBody>
                    <a:bodyPr/>
                    <a:lstStyle/>
                    <a:p>
                      <a:pPr indent="0" lvl="0" marL="91440" marR="91440" rtl="0" algn="ctr">
                        <a:lnSpc>
                          <a:spcPct val="100000"/>
                        </a:lnSpc>
                        <a:spcBef>
                          <a:spcPts val="600"/>
                        </a:spcBef>
                        <a:spcAft>
                          <a:spcPts val="0"/>
                        </a:spcAft>
                        <a:buSzPts val="1100"/>
                        <a:buNone/>
                      </a:pPr>
                      <a:r>
                        <a:rPr lang="en">
                          <a:solidFill>
                            <a:srgbClr val="053B5C"/>
                          </a:solidFill>
                          <a:latin typeface="Open Sans"/>
                          <a:ea typeface="Open Sans"/>
                          <a:cs typeface="Open Sans"/>
                          <a:sym typeface="Open Sans"/>
                        </a:rPr>
                        <a:t>Jupiter is</a:t>
                      </a:r>
                      <a:r>
                        <a:rPr lang="en">
                          <a:solidFill>
                            <a:srgbClr val="053B5C"/>
                          </a:solidFill>
                          <a:latin typeface="Open Sans"/>
                          <a:ea typeface="Open Sans"/>
                          <a:cs typeface="Open Sans"/>
                          <a:sym typeface="Open Sans"/>
                        </a:rPr>
                        <a:t> a gas giant planet and the biggest planet in our Solar System</a:t>
                      </a:r>
                      <a:endParaRPr>
                        <a:solidFill>
                          <a:srgbClr val="053B5C"/>
                        </a:solidFill>
                        <a:latin typeface="Open Sans"/>
                        <a:ea typeface="Open Sans"/>
                        <a:cs typeface="Open Sans"/>
                        <a:sym typeface="Open Sans"/>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alpha val="0"/>
                        </a:srgbClr>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dot"/>
                      <a:round/>
                      <a:headEnd len="sm" w="sm" type="none"/>
                      <a:tailEnd len="sm" w="sm" type="none"/>
                    </a:lnB>
                    <a:solidFill>
                      <a:srgbClr val="A0EBFF"/>
                    </a:solidFill>
                  </a:tcPr>
                </a:tc>
              </a:tr>
              <a:tr h="502175">
                <a:tc>
                  <a:txBody>
                    <a:bodyPr/>
                    <a:lstStyle/>
                    <a:p>
                      <a:pPr indent="0" lvl="0" marL="91440" marR="91440" rtl="0" algn="ctr">
                        <a:lnSpc>
                          <a:spcPct val="100000"/>
                        </a:lnSpc>
                        <a:spcBef>
                          <a:spcPts val="600"/>
                        </a:spcBef>
                        <a:spcAft>
                          <a:spcPts val="0"/>
                        </a:spcAft>
                        <a:buNone/>
                      </a:pPr>
                      <a:r>
                        <a:rPr lang="en" sz="1600">
                          <a:solidFill>
                            <a:srgbClr val="FFFFFF"/>
                          </a:solidFill>
                          <a:latin typeface="Oswald"/>
                          <a:ea typeface="Oswald"/>
                          <a:cs typeface="Oswald"/>
                          <a:sym typeface="Oswald"/>
                        </a:rPr>
                        <a:t>PARTNER</a:t>
                      </a:r>
                      <a:endParaRPr sz="1600" u="none" cap="none" strike="noStrike">
                        <a:solidFill>
                          <a:srgbClr val="FFFFFF"/>
                        </a:solidFill>
                        <a:latin typeface="Oswald"/>
                        <a:ea typeface="Oswald"/>
                        <a:cs typeface="Oswald"/>
                        <a:sym typeface="Oswald"/>
                      </a:endParaRPr>
                    </a:p>
                  </a:txBody>
                  <a:tcPr marT="91425" marB="91425" marR="91425" marL="91425" anchor="ctr">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dot"/>
                      <a:round/>
                      <a:headEnd len="sm" w="sm" type="none"/>
                      <a:tailEnd len="sm" w="sm" type="none"/>
                    </a:lnT>
                    <a:lnB cap="flat" cmpd="sng" w="28575">
                      <a:solidFill>
                        <a:srgbClr val="FFFFFF">
                          <a:alpha val="0"/>
                        </a:srgbClr>
                      </a:solidFill>
                      <a:prstDash val="dot"/>
                      <a:round/>
                      <a:headEnd len="sm" w="sm" type="none"/>
                      <a:tailEnd len="sm" w="sm" type="none"/>
                    </a:lnB>
                    <a:solidFill>
                      <a:srgbClr val="74D8C2"/>
                    </a:solidFill>
                  </a:tcPr>
                </a:tc>
                <a:tc>
                  <a:txBody>
                    <a:bodyPr/>
                    <a:lstStyle/>
                    <a:p>
                      <a:pPr indent="0" lvl="0" marL="91440" marR="91440" rtl="0" algn="ctr">
                        <a:spcBef>
                          <a:spcPts val="600"/>
                        </a:spcBef>
                        <a:spcAft>
                          <a:spcPts val="0"/>
                        </a:spcAft>
                        <a:buClr>
                          <a:srgbClr val="000000"/>
                        </a:buClr>
                        <a:buFont typeface="Arial"/>
                        <a:buNone/>
                      </a:pPr>
                      <a:r>
                        <a:rPr lang="en" sz="1600">
                          <a:solidFill>
                            <a:srgbClr val="FFFFFF"/>
                          </a:solidFill>
                          <a:latin typeface="Oswald"/>
                          <a:ea typeface="Oswald"/>
                          <a:cs typeface="Oswald"/>
                          <a:sym typeface="Oswald"/>
                        </a:rPr>
                        <a:t>PARTNER</a:t>
                      </a:r>
                      <a:endParaRPr sz="1600" u="none" cap="none" strike="noStrike">
                        <a:solidFill>
                          <a:srgbClr val="FFFFFF"/>
                        </a:solidFill>
                        <a:latin typeface="Oswald"/>
                        <a:ea typeface="Oswald"/>
                        <a:cs typeface="Oswald"/>
                        <a:sym typeface="Oswal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dot"/>
                      <a:round/>
                      <a:headEnd len="sm" w="sm" type="none"/>
                      <a:tailEnd len="sm" w="sm" type="none"/>
                    </a:lnT>
                    <a:lnB cap="flat" cmpd="sng" w="28575">
                      <a:solidFill>
                        <a:srgbClr val="FFFFFF">
                          <a:alpha val="0"/>
                        </a:srgbClr>
                      </a:solidFill>
                      <a:prstDash val="dot"/>
                      <a:round/>
                      <a:headEnd len="sm" w="sm" type="none"/>
                      <a:tailEnd len="sm" w="sm" type="none"/>
                    </a:lnB>
                    <a:solidFill>
                      <a:srgbClr val="74D8C2"/>
                    </a:solidFill>
                  </a:tcPr>
                </a:tc>
                <a:tc>
                  <a:txBody>
                    <a:bodyPr/>
                    <a:lstStyle/>
                    <a:p>
                      <a:pPr indent="0" lvl="0" marL="91440" marR="91440" rtl="0" algn="ctr">
                        <a:spcBef>
                          <a:spcPts val="600"/>
                        </a:spcBef>
                        <a:spcAft>
                          <a:spcPts val="0"/>
                        </a:spcAft>
                        <a:buClr>
                          <a:srgbClr val="000000"/>
                        </a:buClr>
                        <a:buFont typeface="Arial"/>
                        <a:buNone/>
                      </a:pPr>
                      <a:r>
                        <a:rPr lang="en" sz="1600">
                          <a:solidFill>
                            <a:srgbClr val="FFFFFF"/>
                          </a:solidFill>
                          <a:latin typeface="Oswald"/>
                          <a:ea typeface="Oswald"/>
                          <a:cs typeface="Oswald"/>
                          <a:sym typeface="Oswald"/>
                        </a:rPr>
                        <a:t>PARTNER</a:t>
                      </a:r>
                      <a:endParaRPr sz="1600" u="none" cap="none" strike="noStrike">
                        <a:solidFill>
                          <a:srgbClr val="FFFFFF"/>
                        </a:solidFill>
                        <a:latin typeface="Oswald"/>
                        <a:ea typeface="Oswald"/>
                        <a:cs typeface="Oswald"/>
                        <a:sym typeface="Oswald"/>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alpha val="0"/>
                        </a:srgbClr>
                      </a:solidFill>
                      <a:prstDash val="solid"/>
                      <a:round/>
                      <a:headEnd len="sm" w="sm" type="none"/>
                      <a:tailEnd len="sm" w="sm" type="none"/>
                    </a:lnR>
                    <a:lnT cap="flat" cmpd="sng" w="28575">
                      <a:solidFill>
                        <a:srgbClr val="FFFFFF"/>
                      </a:solidFill>
                      <a:prstDash val="dot"/>
                      <a:round/>
                      <a:headEnd len="sm" w="sm" type="none"/>
                      <a:tailEnd len="sm" w="sm" type="none"/>
                    </a:lnT>
                    <a:lnB cap="flat" cmpd="sng" w="28575">
                      <a:solidFill>
                        <a:srgbClr val="FFFFFF">
                          <a:alpha val="0"/>
                        </a:srgbClr>
                      </a:solidFill>
                      <a:prstDash val="dot"/>
                      <a:round/>
                      <a:headEnd len="sm" w="sm" type="none"/>
                      <a:tailEnd len="sm" w="sm" type="none"/>
                    </a:lnB>
                    <a:solidFill>
                      <a:srgbClr val="74D8C2"/>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5" name="Shape 1545"/>
        <p:cNvGrpSpPr/>
        <p:nvPr/>
      </p:nvGrpSpPr>
      <p:grpSpPr>
        <a:xfrm>
          <a:off x="0" y="0"/>
          <a:ext cx="0" cy="0"/>
          <a:chOff x="0" y="0"/>
          <a:chExt cx="0" cy="0"/>
        </a:xfrm>
      </p:grpSpPr>
      <p:sp>
        <p:nvSpPr>
          <p:cNvPr id="1546" name="Google Shape;1546;p6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a:p>
            <a:pPr indent="0" lvl="0" marL="0" rtl="0" algn="ctr">
              <a:spcBef>
                <a:spcPts val="0"/>
              </a:spcBef>
              <a:spcAft>
                <a:spcPts val="0"/>
              </a:spcAft>
              <a:buNone/>
            </a:pPr>
            <a:r>
              <a:t/>
            </a:r>
            <a:endParaRPr/>
          </a:p>
        </p:txBody>
      </p:sp>
      <p:sp>
        <p:nvSpPr>
          <p:cNvPr id="1547" name="Google Shape;1547;p63"/>
          <p:cNvSpPr txBox="1"/>
          <p:nvPr>
            <p:ph idx="2" type="title"/>
          </p:nvPr>
        </p:nvSpPr>
        <p:spPr>
          <a:xfrm>
            <a:off x="1137388" y="15321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48" name="Google Shape;1548;p63"/>
          <p:cNvSpPr txBox="1"/>
          <p:nvPr>
            <p:ph idx="1" type="subTitle"/>
          </p:nvPr>
        </p:nvSpPr>
        <p:spPr>
          <a:xfrm>
            <a:off x="1137400" y="19354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a:p>
            <a:pPr indent="0" lvl="0" marL="0" rtl="0" algn="ctr">
              <a:spcBef>
                <a:spcPts val="1600"/>
              </a:spcBef>
              <a:spcAft>
                <a:spcPts val="1600"/>
              </a:spcAft>
              <a:buNone/>
            </a:pPr>
            <a:r>
              <a:t/>
            </a:r>
            <a:endParaRPr/>
          </a:p>
        </p:txBody>
      </p:sp>
      <p:sp>
        <p:nvSpPr>
          <p:cNvPr id="1549" name="Google Shape;1549;p63"/>
          <p:cNvSpPr txBox="1"/>
          <p:nvPr>
            <p:ph idx="3" type="title"/>
          </p:nvPr>
        </p:nvSpPr>
        <p:spPr>
          <a:xfrm>
            <a:off x="3579602" y="15321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50" name="Google Shape;1550;p63"/>
          <p:cNvSpPr txBox="1"/>
          <p:nvPr>
            <p:ph idx="4" type="subTitle"/>
          </p:nvPr>
        </p:nvSpPr>
        <p:spPr>
          <a:xfrm>
            <a:off x="3579613" y="19354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1600"/>
              </a:spcBef>
              <a:spcAft>
                <a:spcPts val="1600"/>
              </a:spcAft>
              <a:buNone/>
            </a:pPr>
            <a:r>
              <a:t/>
            </a:r>
            <a:endParaRPr/>
          </a:p>
        </p:txBody>
      </p:sp>
      <p:sp>
        <p:nvSpPr>
          <p:cNvPr id="1551" name="Google Shape;1551;p63"/>
          <p:cNvSpPr txBox="1"/>
          <p:nvPr>
            <p:ph idx="5" type="title"/>
          </p:nvPr>
        </p:nvSpPr>
        <p:spPr>
          <a:xfrm>
            <a:off x="6021817" y="15321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52" name="Google Shape;1552;p63"/>
          <p:cNvSpPr txBox="1"/>
          <p:nvPr>
            <p:ph idx="6" type="subTitle"/>
          </p:nvPr>
        </p:nvSpPr>
        <p:spPr>
          <a:xfrm>
            <a:off x="6021826" y="19354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planet is named after the Roman messenger god”</a:t>
            </a:r>
            <a:endParaRPr/>
          </a:p>
          <a:p>
            <a:pPr indent="0" lvl="0" marL="0" rtl="0" algn="ctr">
              <a:spcBef>
                <a:spcPts val="1600"/>
              </a:spcBef>
              <a:spcAft>
                <a:spcPts val="1600"/>
              </a:spcAft>
              <a:buNone/>
            </a:pPr>
            <a:r>
              <a:t/>
            </a:r>
            <a:endParaRPr/>
          </a:p>
        </p:txBody>
      </p:sp>
      <p:sp>
        <p:nvSpPr>
          <p:cNvPr id="1553" name="Google Shape;1553;p63"/>
          <p:cNvSpPr txBox="1"/>
          <p:nvPr>
            <p:ph idx="7" type="title"/>
          </p:nvPr>
        </p:nvSpPr>
        <p:spPr>
          <a:xfrm>
            <a:off x="1137388" y="31534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54" name="Google Shape;1554;p63"/>
          <p:cNvSpPr txBox="1"/>
          <p:nvPr>
            <p:ph idx="8" type="subTitle"/>
          </p:nvPr>
        </p:nvSpPr>
        <p:spPr>
          <a:xfrm>
            <a:off x="1137400" y="35567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our Solar System”</a:t>
            </a:r>
            <a:endParaRPr/>
          </a:p>
          <a:p>
            <a:pPr indent="0" lvl="0" marL="0" rtl="0" algn="ctr">
              <a:spcBef>
                <a:spcPts val="1600"/>
              </a:spcBef>
              <a:spcAft>
                <a:spcPts val="1600"/>
              </a:spcAft>
              <a:buNone/>
            </a:pPr>
            <a:r>
              <a:t/>
            </a:r>
            <a:endParaRPr/>
          </a:p>
        </p:txBody>
      </p:sp>
      <p:sp>
        <p:nvSpPr>
          <p:cNvPr id="1555" name="Google Shape;1555;p63"/>
          <p:cNvSpPr txBox="1"/>
          <p:nvPr>
            <p:ph idx="9" type="title"/>
          </p:nvPr>
        </p:nvSpPr>
        <p:spPr>
          <a:xfrm>
            <a:off x="3579602" y="31534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56" name="Google Shape;1556;p63"/>
          <p:cNvSpPr txBox="1"/>
          <p:nvPr>
            <p:ph idx="13" type="subTitle"/>
          </p:nvPr>
        </p:nvSpPr>
        <p:spPr>
          <a:xfrm>
            <a:off x="3579613" y="35567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composed mostly of hydrogen and helium”</a:t>
            </a:r>
            <a:endParaRPr/>
          </a:p>
          <a:p>
            <a:pPr indent="0" lvl="0" marL="0" rtl="0" algn="ctr">
              <a:spcBef>
                <a:spcPts val="1600"/>
              </a:spcBef>
              <a:spcAft>
                <a:spcPts val="1600"/>
              </a:spcAft>
              <a:buNone/>
            </a:pPr>
            <a:r>
              <a:t/>
            </a:r>
            <a:endParaRPr/>
          </a:p>
        </p:txBody>
      </p:sp>
      <p:sp>
        <p:nvSpPr>
          <p:cNvPr id="1557" name="Google Shape;1557;p63"/>
          <p:cNvSpPr txBox="1"/>
          <p:nvPr>
            <p:ph idx="14" type="title"/>
          </p:nvPr>
        </p:nvSpPr>
        <p:spPr>
          <a:xfrm>
            <a:off x="6021817" y="3153475"/>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58" name="Google Shape;1558;p63"/>
          <p:cNvSpPr txBox="1"/>
          <p:nvPr>
            <p:ph idx="15" type="subTitle"/>
          </p:nvPr>
        </p:nvSpPr>
        <p:spPr>
          <a:xfrm>
            <a:off x="6021826" y="3556775"/>
            <a:ext cx="19848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fourth-largest planet in our Solar System”</a:t>
            </a:r>
            <a:endParaRPr/>
          </a:p>
          <a:p>
            <a:pPr indent="0" lvl="0" marL="0" rtl="0" algn="ctr">
              <a:spcBef>
                <a:spcPts val="1600"/>
              </a:spcBef>
              <a:spcAft>
                <a:spcPts val="1600"/>
              </a:spcAft>
              <a:buNone/>
            </a:pPr>
            <a:r>
              <a:t/>
            </a:r>
            <a:endParaRPr/>
          </a:p>
        </p:txBody>
      </p:sp>
      <p:cxnSp>
        <p:nvCxnSpPr>
          <p:cNvPr id="1559" name="Google Shape;1559;p63"/>
          <p:cNvCxnSpPr/>
          <p:nvPr/>
        </p:nvCxnSpPr>
        <p:spPr>
          <a:xfrm rot="10800000">
            <a:off x="3350895" y="1689025"/>
            <a:ext cx="0" cy="848700"/>
          </a:xfrm>
          <a:prstGeom prst="straightConnector1">
            <a:avLst/>
          </a:prstGeom>
          <a:noFill/>
          <a:ln cap="flat" cmpd="sng" w="19050">
            <a:solidFill>
              <a:srgbClr val="FFFFFF"/>
            </a:solidFill>
            <a:prstDash val="solid"/>
            <a:round/>
            <a:headEnd len="med" w="med" type="none"/>
            <a:tailEnd len="med" w="med" type="none"/>
          </a:ln>
        </p:spPr>
      </p:cxnSp>
      <p:cxnSp>
        <p:nvCxnSpPr>
          <p:cNvPr id="1560" name="Google Shape;1560;p63"/>
          <p:cNvCxnSpPr/>
          <p:nvPr/>
        </p:nvCxnSpPr>
        <p:spPr>
          <a:xfrm rot="10800000">
            <a:off x="5793110" y="1689025"/>
            <a:ext cx="0" cy="848700"/>
          </a:xfrm>
          <a:prstGeom prst="straightConnector1">
            <a:avLst/>
          </a:prstGeom>
          <a:noFill/>
          <a:ln cap="flat" cmpd="sng" w="19050">
            <a:solidFill>
              <a:srgbClr val="FFFFFF"/>
            </a:solidFill>
            <a:prstDash val="solid"/>
            <a:round/>
            <a:headEnd len="med" w="med" type="none"/>
            <a:tailEnd len="med" w="med" type="none"/>
          </a:ln>
        </p:spPr>
      </p:cxnSp>
      <p:cxnSp>
        <p:nvCxnSpPr>
          <p:cNvPr id="1561" name="Google Shape;1561;p63"/>
          <p:cNvCxnSpPr/>
          <p:nvPr/>
        </p:nvCxnSpPr>
        <p:spPr>
          <a:xfrm rot="10800000">
            <a:off x="3350895" y="3307425"/>
            <a:ext cx="0" cy="848700"/>
          </a:xfrm>
          <a:prstGeom prst="straightConnector1">
            <a:avLst/>
          </a:prstGeom>
          <a:noFill/>
          <a:ln cap="flat" cmpd="sng" w="19050">
            <a:solidFill>
              <a:srgbClr val="FFFFFF"/>
            </a:solidFill>
            <a:prstDash val="solid"/>
            <a:round/>
            <a:headEnd len="med" w="med" type="none"/>
            <a:tailEnd len="med" w="med" type="none"/>
          </a:ln>
        </p:spPr>
      </p:cxnSp>
      <p:cxnSp>
        <p:nvCxnSpPr>
          <p:cNvPr id="1562" name="Google Shape;1562;p63"/>
          <p:cNvCxnSpPr/>
          <p:nvPr/>
        </p:nvCxnSpPr>
        <p:spPr>
          <a:xfrm rot="10800000">
            <a:off x="5793110" y="3307425"/>
            <a:ext cx="0" cy="848700"/>
          </a:xfrm>
          <a:prstGeom prst="straightConnector1">
            <a:avLst/>
          </a:prstGeom>
          <a:noFill/>
          <a:ln cap="flat" cmpd="sng" w="19050">
            <a:solidFill>
              <a:srgbClr val="FFFFFF"/>
            </a:solidFill>
            <a:prstDash val="solid"/>
            <a:round/>
            <a:headEnd len="med" w="med" type="none"/>
            <a:tailEnd len="med" w="med" type="none"/>
          </a:ln>
        </p:spPr>
      </p:cxnSp>
      <p:grpSp>
        <p:nvGrpSpPr>
          <p:cNvPr id="1563" name="Google Shape;1563;p63"/>
          <p:cNvGrpSpPr/>
          <p:nvPr/>
        </p:nvGrpSpPr>
        <p:grpSpPr>
          <a:xfrm>
            <a:off x="2019712" y="1288117"/>
            <a:ext cx="220193" cy="248249"/>
            <a:chOff x="3299850" y="238575"/>
            <a:chExt cx="427725" cy="482225"/>
          </a:xfrm>
        </p:grpSpPr>
        <p:sp>
          <p:nvSpPr>
            <p:cNvPr id="1564" name="Google Shape;1564;p63"/>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65" name="Google Shape;1565;p63"/>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66" name="Google Shape;1566;p63"/>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67" name="Google Shape;1567;p63"/>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68" name="Google Shape;1568;p63"/>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569" name="Google Shape;1569;p63"/>
          <p:cNvGrpSpPr/>
          <p:nvPr/>
        </p:nvGrpSpPr>
        <p:grpSpPr>
          <a:xfrm>
            <a:off x="2005430" y="2914054"/>
            <a:ext cx="248726" cy="233166"/>
            <a:chOff x="3865000" y="847675"/>
            <a:chExt cx="483150" cy="452925"/>
          </a:xfrm>
        </p:grpSpPr>
        <p:sp>
          <p:nvSpPr>
            <p:cNvPr id="1570" name="Google Shape;1570;p63"/>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1" name="Google Shape;1571;p63"/>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2" name="Google Shape;1572;p63"/>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3" name="Google Shape;1573;p63"/>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574" name="Google Shape;1574;p63"/>
          <p:cNvSpPr/>
          <p:nvPr/>
        </p:nvSpPr>
        <p:spPr>
          <a:xfrm>
            <a:off x="4469994" y="1287879"/>
            <a:ext cx="204028" cy="24872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575" name="Google Shape;1575;p63"/>
          <p:cNvGrpSpPr/>
          <p:nvPr/>
        </p:nvGrpSpPr>
        <p:grpSpPr>
          <a:xfrm>
            <a:off x="6889871" y="1287860"/>
            <a:ext cx="248713" cy="248764"/>
            <a:chOff x="6242825" y="2615925"/>
            <a:chExt cx="483125" cy="483225"/>
          </a:xfrm>
        </p:grpSpPr>
        <p:sp>
          <p:nvSpPr>
            <p:cNvPr id="1576" name="Google Shape;1576;p63"/>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7" name="Google Shape;1577;p63"/>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8" name="Google Shape;1578;p63"/>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79" name="Google Shape;1579;p63"/>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80" name="Google Shape;1580;p63"/>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581" name="Google Shape;1581;p63"/>
          <p:cNvGrpSpPr/>
          <p:nvPr/>
        </p:nvGrpSpPr>
        <p:grpSpPr>
          <a:xfrm>
            <a:off x="4447651" y="2906281"/>
            <a:ext cx="248713" cy="248713"/>
            <a:chOff x="1487200" y="4993750"/>
            <a:chExt cx="483125" cy="483125"/>
          </a:xfrm>
        </p:grpSpPr>
        <p:sp>
          <p:nvSpPr>
            <p:cNvPr id="1582" name="Google Shape;1582;p63"/>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83" name="Google Shape;1583;p63"/>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1584" name="Google Shape;1584;p63"/>
          <p:cNvGrpSpPr/>
          <p:nvPr/>
        </p:nvGrpSpPr>
        <p:grpSpPr>
          <a:xfrm>
            <a:off x="6889853" y="2906242"/>
            <a:ext cx="248726" cy="248790"/>
            <a:chOff x="5053900" y="4993700"/>
            <a:chExt cx="483150" cy="483275"/>
          </a:xfrm>
        </p:grpSpPr>
        <p:sp>
          <p:nvSpPr>
            <p:cNvPr id="1585" name="Google Shape;1585;p63"/>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586" name="Google Shape;1586;p63"/>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0" name="Shape 1590"/>
        <p:cNvGrpSpPr/>
        <p:nvPr/>
      </p:nvGrpSpPr>
      <p:grpSpPr>
        <a:xfrm>
          <a:off x="0" y="0"/>
          <a:ext cx="0" cy="0"/>
          <a:chOff x="0" y="0"/>
          <a:chExt cx="0" cy="0"/>
        </a:xfrm>
      </p:grpSpPr>
      <p:grpSp>
        <p:nvGrpSpPr>
          <p:cNvPr id="1591" name="Google Shape;1591;p64"/>
          <p:cNvGrpSpPr/>
          <p:nvPr/>
        </p:nvGrpSpPr>
        <p:grpSpPr>
          <a:xfrm>
            <a:off x="1087250" y="1527762"/>
            <a:ext cx="6969500" cy="3615613"/>
            <a:chOff x="1087250" y="1527762"/>
            <a:chExt cx="6969500" cy="3615613"/>
          </a:xfrm>
        </p:grpSpPr>
        <p:sp>
          <p:nvSpPr>
            <p:cNvPr id="1592" name="Google Shape;1592;p64"/>
            <p:cNvSpPr/>
            <p:nvPr/>
          </p:nvSpPr>
          <p:spPr>
            <a:xfrm>
              <a:off x="3504300" y="1915975"/>
              <a:ext cx="2135400" cy="3227400"/>
            </a:xfrm>
            <a:prstGeom prst="round2SameRect">
              <a:avLst>
                <a:gd fmla="val 10984" name="adj1"/>
                <a:gd fmla="val 0" name="adj2"/>
              </a:avLst>
            </a:pr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5921350" y="1915975"/>
              <a:ext cx="2135400" cy="3227400"/>
            </a:xfrm>
            <a:prstGeom prst="round2SameRect">
              <a:avLst>
                <a:gd fmla="val 10984" name="adj1"/>
                <a:gd fmla="val 0" name="adj2"/>
              </a:avLst>
            </a:pr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1087250" y="1915975"/>
              <a:ext cx="2135400" cy="3227400"/>
            </a:xfrm>
            <a:prstGeom prst="round2SameRect">
              <a:avLst>
                <a:gd fmla="val 10984" name="adj1"/>
                <a:gd fmla="val 0" name="adj2"/>
              </a:avLst>
            </a:prstGeom>
            <a:solidFill>
              <a:srgbClr val="9F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64"/>
            <p:cNvGrpSpPr/>
            <p:nvPr/>
          </p:nvGrpSpPr>
          <p:grpSpPr>
            <a:xfrm flipH="1">
              <a:off x="2022623" y="4276561"/>
              <a:ext cx="264654" cy="45951"/>
              <a:chOff x="6146875" y="1767300"/>
              <a:chExt cx="331025" cy="57475"/>
            </a:xfrm>
          </p:grpSpPr>
          <p:sp>
            <p:nvSpPr>
              <p:cNvPr id="1596" name="Google Shape;1596;p6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64"/>
            <p:cNvGrpSpPr/>
            <p:nvPr/>
          </p:nvGrpSpPr>
          <p:grpSpPr>
            <a:xfrm flipH="1">
              <a:off x="4432660" y="4276561"/>
              <a:ext cx="264654" cy="45951"/>
              <a:chOff x="6146875" y="1767300"/>
              <a:chExt cx="331025" cy="57475"/>
            </a:xfrm>
          </p:grpSpPr>
          <p:sp>
            <p:nvSpPr>
              <p:cNvPr id="1600" name="Google Shape;1600;p6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64"/>
            <p:cNvGrpSpPr/>
            <p:nvPr/>
          </p:nvGrpSpPr>
          <p:grpSpPr>
            <a:xfrm flipH="1">
              <a:off x="6856723" y="4276561"/>
              <a:ext cx="264654" cy="45951"/>
              <a:chOff x="6146875" y="1767300"/>
              <a:chExt cx="331025" cy="57475"/>
            </a:xfrm>
          </p:grpSpPr>
          <p:sp>
            <p:nvSpPr>
              <p:cNvPr id="1604" name="Google Shape;1604;p6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64"/>
            <p:cNvGrpSpPr/>
            <p:nvPr/>
          </p:nvGrpSpPr>
          <p:grpSpPr>
            <a:xfrm>
              <a:off x="1988091" y="1527763"/>
              <a:ext cx="333718" cy="572677"/>
              <a:chOff x="916127" y="3807056"/>
              <a:chExt cx="221902" cy="380795"/>
            </a:xfrm>
          </p:grpSpPr>
          <p:sp>
            <p:nvSpPr>
              <p:cNvPr id="1608" name="Google Shape;1608;p64"/>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4"/>
            <p:cNvGrpSpPr/>
            <p:nvPr/>
          </p:nvGrpSpPr>
          <p:grpSpPr>
            <a:xfrm>
              <a:off x="6744893" y="1593006"/>
              <a:ext cx="488313" cy="560748"/>
              <a:chOff x="2212084" y="1960358"/>
              <a:chExt cx="324698" cy="372863"/>
            </a:xfrm>
          </p:grpSpPr>
          <p:sp>
            <p:nvSpPr>
              <p:cNvPr id="1613" name="Google Shape;1613;p64"/>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64"/>
            <p:cNvGrpSpPr/>
            <p:nvPr/>
          </p:nvGrpSpPr>
          <p:grpSpPr>
            <a:xfrm>
              <a:off x="4313047" y="1527762"/>
              <a:ext cx="517905" cy="572691"/>
              <a:chOff x="7541397" y="2904802"/>
              <a:chExt cx="318495" cy="352209"/>
            </a:xfrm>
          </p:grpSpPr>
          <p:sp>
            <p:nvSpPr>
              <p:cNvPr id="1617" name="Google Shape;1617;p64"/>
              <p:cNvSpPr/>
              <p:nvPr/>
            </p:nvSpPr>
            <p:spPr>
              <a:xfrm>
                <a:off x="7541397" y="2904802"/>
                <a:ext cx="318495" cy="352209"/>
              </a:xfrm>
              <a:custGeom>
                <a:rect b="b" l="l" r="r" t="t"/>
                <a:pathLst>
                  <a:path extrusionOk="0" h="11074" w="10014">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7642505" y="2952128"/>
                <a:ext cx="112876" cy="106451"/>
              </a:xfrm>
              <a:custGeom>
                <a:rect b="b" l="l" r="r" t="t"/>
                <a:pathLst>
                  <a:path extrusionOk="0" h="3347" w="3549">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9" name="Google Shape;1619;p6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620" name="Google Shape;1620;p64"/>
          <p:cNvSpPr txBox="1"/>
          <p:nvPr>
            <p:ph idx="1" type="subTitle"/>
          </p:nvPr>
        </p:nvSpPr>
        <p:spPr>
          <a:xfrm>
            <a:off x="1162550" y="2509075"/>
            <a:ext cx="1984800" cy="1151100"/>
          </a:xfrm>
          <a:prstGeom prst="rect">
            <a:avLst/>
          </a:prstGeom>
        </p:spPr>
        <p:txBody>
          <a:bodyPr anchorCtr="0" anchor="t" bIns="91425" lIns="198000" spcFirstLastPara="1" rIns="198000" wrap="square" tIns="91425">
            <a:noAutofit/>
          </a:bodyPr>
          <a:lstStyle/>
          <a:p>
            <a:pPr indent="0" lvl="0" marL="0" rtl="0" algn="ctr">
              <a:spcBef>
                <a:spcPts val="0"/>
              </a:spcBef>
              <a:spcAft>
                <a:spcPts val="1600"/>
              </a:spcAft>
              <a:buNone/>
            </a:pPr>
            <a:r>
              <a:rPr lang="en"/>
              <a:t>Mercury is the closest planet to the Sun and the smallest one </a:t>
            </a:r>
            <a:endParaRPr/>
          </a:p>
        </p:txBody>
      </p:sp>
      <p:sp>
        <p:nvSpPr>
          <p:cNvPr id="1621" name="Google Shape;1621;p64"/>
          <p:cNvSpPr txBox="1"/>
          <p:nvPr>
            <p:ph idx="2" type="title"/>
          </p:nvPr>
        </p:nvSpPr>
        <p:spPr>
          <a:xfrm>
            <a:off x="1162538" y="3737250"/>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a:t>
            </a:r>
            <a:endParaRPr/>
          </a:p>
        </p:txBody>
      </p:sp>
      <p:sp>
        <p:nvSpPr>
          <p:cNvPr id="1622" name="Google Shape;1622;p64"/>
          <p:cNvSpPr txBox="1"/>
          <p:nvPr>
            <p:ph idx="3" type="subTitle"/>
          </p:nvPr>
        </p:nvSpPr>
        <p:spPr>
          <a:xfrm>
            <a:off x="3579600" y="2509075"/>
            <a:ext cx="1984800" cy="1151100"/>
          </a:xfrm>
          <a:prstGeom prst="rect">
            <a:avLst/>
          </a:prstGeom>
        </p:spPr>
        <p:txBody>
          <a:bodyPr anchorCtr="0" anchor="t" bIns="91425" lIns="198000" spcFirstLastPara="1" rIns="198000" wrap="square" tIns="91425">
            <a:noAutofit/>
          </a:bodyPr>
          <a:lstStyle/>
          <a:p>
            <a:pPr indent="0" lvl="0" marL="0" rtl="0" algn="ctr">
              <a:spcBef>
                <a:spcPts val="0"/>
              </a:spcBef>
              <a:spcAft>
                <a:spcPts val="1600"/>
              </a:spcAft>
              <a:buNone/>
            </a:pPr>
            <a:r>
              <a:rPr lang="en"/>
              <a:t>It has a beautiful name and is the second planet from the Sun</a:t>
            </a:r>
            <a:endParaRPr/>
          </a:p>
        </p:txBody>
      </p:sp>
      <p:sp>
        <p:nvSpPr>
          <p:cNvPr id="1623" name="Google Shape;1623;p64"/>
          <p:cNvSpPr txBox="1"/>
          <p:nvPr>
            <p:ph idx="4" type="title"/>
          </p:nvPr>
        </p:nvSpPr>
        <p:spPr>
          <a:xfrm>
            <a:off x="3579588" y="3737250"/>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a:t>
            </a:r>
            <a:endParaRPr/>
          </a:p>
        </p:txBody>
      </p:sp>
      <p:sp>
        <p:nvSpPr>
          <p:cNvPr id="1624" name="Google Shape;1624;p64"/>
          <p:cNvSpPr txBox="1"/>
          <p:nvPr>
            <p:ph idx="5" type="subTitle"/>
          </p:nvPr>
        </p:nvSpPr>
        <p:spPr>
          <a:xfrm>
            <a:off x="5996650" y="2509075"/>
            <a:ext cx="1984800" cy="1151100"/>
          </a:xfrm>
          <a:prstGeom prst="rect">
            <a:avLst/>
          </a:prstGeom>
        </p:spPr>
        <p:txBody>
          <a:bodyPr anchorCtr="0" anchor="t" bIns="91425" lIns="198000" spcFirstLastPara="1" rIns="198000" wrap="square" tIns="91425">
            <a:noAutofit/>
          </a:bodyPr>
          <a:lstStyle/>
          <a:p>
            <a:pPr indent="0" lvl="0" marL="0" rtl="0" algn="ctr">
              <a:spcBef>
                <a:spcPts val="0"/>
              </a:spcBef>
              <a:spcAft>
                <a:spcPts val="1600"/>
              </a:spcAft>
              <a:buNone/>
            </a:pPr>
            <a:r>
              <a:rPr lang="en"/>
              <a:t>Jupiter is a gas giant and the biggest planet in our Solar System</a:t>
            </a:r>
            <a:endParaRPr/>
          </a:p>
        </p:txBody>
      </p:sp>
      <p:sp>
        <p:nvSpPr>
          <p:cNvPr id="1625" name="Google Shape;1625;p64"/>
          <p:cNvSpPr txBox="1"/>
          <p:nvPr>
            <p:ph idx="6" type="title"/>
          </p:nvPr>
        </p:nvSpPr>
        <p:spPr>
          <a:xfrm>
            <a:off x="5996638" y="3737250"/>
            <a:ext cx="1984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9" name="Shape 1629"/>
        <p:cNvGrpSpPr/>
        <p:nvPr/>
      </p:nvGrpSpPr>
      <p:grpSpPr>
        <a:xfrm>
          <a:off x="0" y="0"/>
          <a:ext cx="0" cy="0"/>
          <a:chOff x="0" y="0"/>
          <a:chExt cx="0" cy="0"/>
        </a:xfrm>
      </p:grpSpPr>
      <p:grpSp>
        <p:nvGrpSpPr>
          <p:cNvPr id="1630" name="Google Shape;1630;p65"/>
          <p:cNvGrpSpPr/>
          <p:nvPr/>
        </p:nvGrpSpPr>
        <p:grpSpPr>
          <a:xfrm>
            <a:off x="3336264" y="1866644"/>
            <a:ext cx="2465959" cy="2071366"/>
            <a:chOff x="2592600" y="1767300"/>
            <a:chExt cx="3299825" cy="2771800"/>
          </a:xfrm>
        </p:grpSpPr>
        <p:grpSp>
          <p:nvGrpSpPr>
            <p:cNvPr id="1631" name="Google Shape;1631;p65"/>
            <p:cNvGrpSpPr/>
            <p:nvPr/>
          </p:nvGrpSpPr>
          <p:grpSpPr>
            <a:xfrm flipH="1">
              <a:off x="2592600" y="1767300"/>
              <a:ext cx="3299825" cy="2771800"/>
              <a:chOff x="3463225" y="1767300"/>
              <a:chExt cx="3299825" cy="2771800"/>
            </a:xfrm>
          </p:grpSpPr>
          <p:sp>
            <p:nvSpPr>
              <p:cNvPr id="1632" name="Google Shape;1632;p65"/>
              <p:cNvSpPr/>
              <p:nvPr/>
            </p:nvSpPr>
            <p:spPr>
              <a:xfrm>
                <a:off x="4142175" y="2221225"/>
                <a:ext cx="2326500" cy="2094050"/>
              </a:xfrm>
              <a:custGeom>
                <a:rect b="b" l="l" r="r" t="t"/>
                <a:pathLst>
                  <a:path extrusionOk="0" h="83762" w="93060">
                    <a:moveTo>
                      <a:pt x="45193" y="1"/>
                    </a:moveTo>
                    <a:cubicBezTo>
                      <a:pt x="38010" y="1"/>
                      <a:pt x="30732" y="1850"/>
                      <a:pt x="24087" y="5740"/>
                    </a:cubicBezTo>
                    <a:cubicBezTo>
                      <a:pt x="16062" y="10443"/>
                      <a:pt x="10180" y="17396"/>
                      <a:pt x="6775" y="25325"/>
                    </a:cubicBezTo>
                    <a:cubicBezTo>
                      <a:pt x="6735" y="25373"/>
                      <a:pt x="6128" y="25963"/>
                      <a:pt x="5463" y="25963"/>
                    </a:cubicBezTo>
                    <a:cubicBezTo>
                      <a:pt x="4954" y="25963"/>
                      <a:pt x="4411" y="25618"/>
                      <a:pt x="4060" y="24421"/>
                    </a:cubicBezTo>
                    <a:cubicBezTo>
                      <a:pt x="3686" y="23134"/>
                      <a:pt x="2757" y="22605"/>
                      <a:pt x="1909" y="22605"/>
                    </a:cubicBezTo>
                    <a:cubicBezTo>
                      <a:pt x="897" y="22605"/>
                      <a:pt x="0" y="23359"/>
                      <a:pt x="298" y="24480"/>
                    </a:cubicBezTo>
                    <a:cubicBezTo>
                      <a:pt x="620" y="25695"/>
                      <a:pt x="1584" y="25468"/>
                      <a:pt x="3429" y="27290"/>
                    </a:cubicBezTo>
                    <a:cubicBezTo>
                      <a:pt x="4882" y="28719"/>
                      <a:pt x="4775" y="30921"/>
                      <a:pt x="4537" y="32029"/>
                    </a:cubicBezTo>
                    <a:cubicBezTo>
                      <a:pt x="4489" y="32279"/>
                      <a:pt x="4441" y="32445"/>
                      <a:pt x="4430" y="32481"/>
                    </a:cubicBezTo>
                    <a:lnTo>
                      <a:pt x="4430" y="32493"/>
                    </a:lnTo>
                    <a:cubicBezTo>
                      <a:pt x="2120" y="42530"/>
                      <a:pt x="3489" y="53436"/>
                      <a:pt x="9097" y="63033"/>
                    </a:cubicBezTo>
                    <a:cubicBezTo>
                      <a:pt x="16887" y="76342"/>
                      <a:pt x="30896" y="83762"/>
                      <a:pt x="45283" y="83762"/>
                    </a:cubicBezTo>
                    <a:cubicBezTo>
                      <a:pt x="52467" y="83762"/>
                      <a:pt x="59744" y="81912"/>
                      <a:pt x="66390" y="78022"/>
                    </a:cubicBezTo>
                    <a:cubicBezTo>
                      <a:pt x="86345" y="66342"/>
                      <a:pt x="93060" y="40685"/>
                      <a:pt x="81380" y="20730"/>
                    </a:cubicBezTo>
                    <a:cubicBezTo>
                      <a:pt x="73589" y="7420"/>
                      <a:pt x="59580" y="1"/>
                      <a:pt x="45193" y="1"/>
                    </a:cubicBezTo>
                    <a:close/>
                  </a:path>
                </a:pathLst>
              </a:custGeom>
              <a:solidFill>
                <a:srgbClr val="FFD2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5"/>
              <p:cNvSpPr/>
              <p:nvPr/>
            </p:nvSpPr>
            <p:spPr>
              <a:xfrm>
                <a:off x="4511275" y="2550150"/>
                <a:ext cx="25" cy="325"/>
              </a:xfrm>
              <a:custGeom>
                <a:rect b="b" l="l" r="r" t="t"/>
                <a:pathLst>
                  <a:path extrusionOk="0" h="13" w="1">
                    <a:moveTo>
                      <a:pt x="0" y="12"/>
                    </a:moveTo>
                    <a:cubicBezTo>
                      <a:pt x="0" y="12"/>
                      <a:pt x="0" y="12"/>
                      <a:pt x="0" y="0"/>
                    </a:cubicBezTo>
                    <a:lnTo>
                      <a:pt x="0" y="12"/>
                    </a:lnTo>
                    <a:cubicBezTo>
                      <a:pt x="0" y="12"/>
                      <a:pt x="0" y="12"/>
                      <a:pt x="0" y="12"/>
                    </a:cubicBezTo>
                    <a:close/>
                  </a:path>
                </a:pathLst>
              </a:custGeom>
              <a:solidFill>
                <a:srgbClr val="FFD2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4511275" y="2541800"/>
                <a:ext cx="8050" cy="8375"/>
              </a:xfrm>
              <a:custGeom>
                <a:rect b="b" l="l" r="r" t="t"/>
                <a:pathLst>
                  <a:path extrusionOk="0" h="335" w="322">
                    <a:moveTo>
                      <a:pt x="322" y="1"/>
                    </a:moveTo>
                    <a:cubicBezTo>
                      <a:pt x="214" y="108"/>
                      <a:pt x="107" y="227"/>
                      <a:pt x="0" y="334"/>
                    </a:cubicBezTo>
                    <a:cubicBezTo>
                      <a:pt x="36" y="311"/>
                      <a:pt x="155" y="191"/>
                      <a:pt x="322" y="1"/>
                    </a:cubicBezTo>
                    <a:close/>
                  </a:path>
                </a:pathLst>
              </a:custGeom>
              <a:solidFill>
                <a:srgbClr val="FFD2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5862675" y="4079300"/>
                <a:ext cx="272025" cy="170625"/>
              </a:xfrm>
              <a:custGeom>
                <a:rect b="b" l="l" r="r" t="t"/>
                <a:pathLst>
                  <a:path extrusionOk="0" h="6825" w="10881">
                    <a:moveTo>
                      <a:pt x="8531" y="1"/>
                    </a:moveTo>
                    <a:cubicBezTo>
                      <a:pt x="7211" y="1"/>
                      <a:pt x="5602" y="3573"/>
                      <a:pt x="2666" y="4200"/>
                    </a:cubicBezTo>
                    <a:cubicBezTo>
                      <a:pt x="45" y="4750"/>
                      <a:pt x="1" y="6825"/>
                      <a:pt x="2066" y="6825"/>
                    </a:cubicBezTo>
                    <a:cubicBezTo>
                      <a:pt x="2816" y="6825"/>
                      <a:pt x="3845" y="6551"/>
                      <a:pt x="5130" y="5831"/>
                    </a:cubicBezTo>
                    <a:cubicBezTo>
                      <a:pt x="5130" y="5831"/>
                      <a:pt x="10881" y="2830"/>
                      <a:pt x="9357" y="568"/>
                    </a:cubicBezTo>
                    <a:cubicBezTo>
                      <a:pt x="9088" y="168"/>
                      <a:pt x="8816" y="1"/>
                      <a:pt x="8531" y="1"/>
                    </a:cubicBezTo>
                    <a:close/>
                  </a:path>
                </a:pathLst>
              </a:custGeom>
              <a:solidFill>
                <a:srgbClr val="FFD2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5"/>
              <p:cNvSpPr/>
              <p:nvPr/>
            </p:nvSpPr>
            <p:spPr>
              <a:xfrm>
                <a:off x="3987400" y="2859850"/>
                <a:ext cx="732850" cy="386275"/>
              </a:xfrm>
              <a:custGeom>
                <a:rect b="b" l="l" r="r" t="t"/>
                <a:pathLst>
                  <a:path extrusionOk="0" h="15451" w="29314">
                    <a:moveTo>
                      <a:pt x="17881" y="1"/>
                    </a:moveTo>
                    <a:cubicBezTo>
                      <a:pt x="16056" y="1"/>
                      <a:pt x="13959" y="293"/>
                      <a:pt x="11561" y="995"/>
                    </a:cubicBezTo>
                    <a:cubicBezTo>
                      <a:pt x="11394" y="1054"/>
                      <a:pt x="11216" y="1102"/>
                      <a:pt x="11049" y="1162"/>
                    </a:cubicBezTo>
                    <a:cubicBezTo>
                      <a:pt x="7930" y="2138"/>
                      <a:pt x="4322" y="3805"/>
                      <a:pt x="143" y="6412"/>
                    </a:cubicBezTo>
                    <a:cubicBezTo>
                      <a:pt x="95" y="6448"/>
                      <a:pt x="48" y="6472"/>
                      <a:pt x="0" y="6508"/>
                    </a:cubicBezTo>
                    <a:cubicBezTo>
                      <a:pt x="0" y="6508"/>
                      <a:pt x="119" y="6650"/>
                      <a:pt x="357" y="6912"/>
                    </a:cubicBezTo>
                    <a:cubicBezTo>
                      <a:pt x="1262" y="7865"/>
                      <a:pt x="3763" y="10341"/>
                      <a:pt x="7394" y="12425"/>
                    </a:cubicBezTo>
                    <a:cubicBezTo>
                      <a:pt x="7549" y="12508"/>
                      <a:pt x="7692" y="12580"/>
                      <a:pt x="7846" y="12663"/>
                    </a:cubicBezTo>
                    <a:cubicBezTo>
                      <a:pt x="9763" y="13723"/>
                      <a:pt x="11990" y="14651"/>
                      <a:pt x="14442" y="15187"/>
                    </a:cubicBezTo>
                    <a:cubicBezTo>
                      <a:pt x="14502" y="15199"/>
                      <a:pt x="14550" y="15211"/>
                      <a:pt x="14609" y="15223"/>
                    </a:cubicBezTo>
                    <a:cubicBezTo>
                      <a:pt x="14728" y="15247"/>
                      <a:pt x="14847" y="15270"/>
                      <a:pt x="14966" y="15294"/>
                    </a:cubicBezTo>
                    <a:cubicBezTo>
                      <a:pt x="15577" y="15401"/>
                      <a:pt x="16173" y="15450"/>
                      <a:pt x="16754" y="15450"/>
                    </a:cubicBezTo>
                    <a:cubicBezTo>
                      <a:pt x="23722" y="15450"/>
                      <a:pt x="28504" y="8354"/>
                      <a:pt x="29218" y="7222"/>
                    </a:cubicBezTo>
                    <a:cubicBezTo>
                      <a:pt x="29278" y="7127"/>
                      <a:pt x="29313" y="7067"/>
                      <a:pt x="29313" y="7067"/>
                    </a:cubicBezTo>
                    <a:cubicBezTo>
                      <a:pt x="29313" y="7067"/>
                      <a:pt x="29266" y="6936"/>
                      <a:pt x="29170" y="6710"/>
                    </a:cubicBezTo>
                    <a:cubicBezTo>
                      <a:pt x="28611" y="5495"/>
                      <a:pt x="26408" y="1471"/>
                      <a:pt x="20967" y="316"/>
                    </a:cubicBezTo>
                    <a:cubicBezTo>
                      <a:pt x="20753" y="269"/>
                      <a:pt x="20527" y="221"/>
                      <a:pt x="20300" y="185"/>
                    </a:cubicBezTo>
                    <a:cubicBezTo>
                      <a:pt x="19553" y="66"/>
                      <a:pt x="18748" y="1"/>
                      <a:pt x="17881"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5"/>
              <p:cNvSpPr/>
              <p:nvPr/>
            </p:nvSpPr>
            <p:spPr>
              <a:xfrm>
                <a:off x="3987400" y="3016975"/>
                <a:ext cx="732850" cy="23425"/>
              </a:xfrm>
              <a:custGeom>
                <a:rect b="b" l="l" r="r" t="t"/>
                <a:pathLst>
                  <a:path extrusionOk="0" h="937" w="29314">
                    <a:moveTo>
                      <a:pt x="12620" y="0"/>
                    </a:moveTo>
                    <a:cubicBezTo>
                      <a:pt x="7589" y="0"/>
                      <a:pt x="2883" y="77"/>
                      <a:pt x="143" y="127"/>
                    </a:cubicBezTo>
                    <a:cubicBezTo>
                      <a:pt x="95" y="163"/>
                      <a:pt x="48" y="187"/>
                      <a:pt x="0" y="223"/>
                    </a:cubicBezTo>
                    <a:cubicBezTo>
                      <a:pt x="0" y="223"/>
                      <a:pt x="119" y="365"/>
                      <a:pt x="357" y="627"/>
                    </a:cubicBezTo>
                    <a:cubicBezTo>
                      <a:pt x="2989" y="580"/>
                      <a:pt x="7251" y="508"/>
                      <a:pt x="11871" y="496"/>
                    </a:cubicBezTo>
                    <a:lnTo>
                      <a:pt x="12514" y="496"/>
                    </a:lnTo>
                    <a:cubicBezTo>
                      <a:pt x="14907" y="496"/>
                      <a:pt x="17383" y="508"/>
                      <a:pt x="19753" y="544"/>
                    </a:cubicBezTo>
                    <a:cubicBezTo>
                      <a:pt x="19955" y="544"/>
                      <a:pt x="20146" y="556"/>
                      <a:pt x="20336" y="556"/>
                    </a:cubicBezTo>
                    <a:cubicBezTo>
                      <a:pt x="23705" y="615"/>
                      <a:pt x="26837" y="734"/>
                      <a:pt x="29218" y="937"/>
                    </a:cubicBezTo>
                    <a:cubicBezTo>
                      <a:pt x="29278" y="842"/>
                      <a:pt x="29313" y="782"/>
                      <a:pt x="29313" y="782"/>
                    </a:cubicBezTo>
                    <a:cubicBezTo>
                      <a:pt x="29313" y="782"/>
                      <a:pt x="29266" y="651"/>
                      <a:pt x="29170" y="425"/>
                    </a:cubicBezTo>
                    <a:cubicBezTo>
                      <a:pt x="27896" y="330"/>
                      <a:pt x="26432" y="246"/>
                      <a:pt x="24825" y="187"/>
                    </a:cubicBezTo>
                    <a:cubicBezTo>
                      <a:pt x="24622" y="175"/>
                      <a:pt x="24420" y="163"/>
                      <a:pt x="24217" y="163"/>
                    </a:cubicBezTo>
                    <a:cubicBezTo>
                      <a:pt x="21670" y="68"/>
                      <a:pt x="18836" y="20"/>
                      <a:pt x="15978" y="8"/>
                    </a:cubicBezTo>
                    <a:lnTo>
                      <a:pt x="15323" y="8"/>
                    </a:lnTo>
                    <a:cubicBezTo>
                      <a:pt x="14418" y="3"/>
                      <a:pt x="13514" y="0"/>
                      <a:pt x="12620"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5"/>
              <p:cNvSpPr/>
              <p:nvPr/>
            </p:nvSpPr>
            <p:spPr>
              <a:xfrm>
                <a:off x="4172225" y="3019250"/>
                <a:ext cx="129825" cy="157200"/>
              </a:xfrm>
              <a:custGeom>
                <a:rect b="b" l="l" r="r" t="t"/>
                <a:pathLst>
                  <a:path extrusionOk="0" h="6288" w="5193">
                    <a:moveTo>
                      <a:pt x="4799" y="1"/>
                    </a:moveTo>
                    <a:lnTo>
                      <a:pt x="4478" y="405"/>
                    </a:lnTo>
                    <a:lnTo>
                      <a:pt x="1" y="6049"/>
                    </a:lnTo>
                    <a:cubicBezTo>
                      <a:pt x="156" y="6132"/>
                      <a:pt x="299" y="6204"/>
                      <a:pt x="453" y="6287"/>
                    </a:cubicBezTo>
                    <a:lnTo>
                      <a:pt x="5121" y="405"/>
                    </a:lnTo>
                    <a:lnTo>
                      <a:pt x="5192" y="310"/>
                    </a:lnTo>
                    <a:lnTo>
                      <a:pt x="4799"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4263625" y="2884700"/>
                <a:ext cx="125025" cy="142600"/>
              </a:xfrm>
              <a:custGeom>
                <a:rect b="b" l="l" r="r" t="t"/>
                <a:pathLst>
                  <a:path extrusionOk="0" h="5704" w="5001">
                    <a:moveTo>
                      <a:pt x="512" y="1"/>
                    </a:moveTo>
                    <a:cubicBezTo>
                      <a:pt x="345" y="60"/>
                      <a:pt x="167" y="108"/>
                      <a:pt x="0" y="168"/>
                    </a:cubicBezTo>
                    <a:lnTo>
                      <a:pt x="4274" y="5299"/>
                    </a:lnTo>
                    <a:lnTo>
                      <a:pt x="4620" y="5704"/>
                    </a:lnTo>
                    <a:lnTo>
                      <a:pt x="5001" y="5383"/>
                    </a:lnTo>
                    <a:lnTo>
                      <a:pt x="4929" y="5299"/>
                    </a:lnTo>
                    <a:lnTo>
                      <a:pt x="512"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4348450" y="3021025"/>
                <a:ext cx="149450" cy="221200"/>
              </a:xfrm>
              <a:custGeom>
                <a:rect b="b" l="l" r="r" t="t"/>
                <a:pathLst>
                  <a:path extrusionOk="0" h="8848" w="5978">
                    <a:moveTo>
                      <a:pt x="5549" y="1"/>
                    </a:moveTo>
                    <a:lnTo>
                      <a:pt x="5311" y="382"/>
                    </a:lnTo>
                    <a:lnTo>
                      <a:pt x="0" y="8740"/>
                    </a:lnTo>
                    <a:cubicBezTo>
                      <a:pt x="60" y="8752"/>
                      <a:pt x="108" y="8764"/>
                      <a:pt x="167" y="8776"/>
                    </a:cubicBezTo>
                    <a:cubicBezTo>
                      <a:pt x="286" y="8800"/>
                      <a:pt x="405" y="8823"/>
                      <a:pt x="524" y="8847"/>
                    </a:cubicBezTo>
                    <a:lnTo>
                      <a:pt x="5894" y="394"/>
                    </a:lnTo>
                    <a:lnTo>
                      <a:pt x="5977" y="275"/>
                    </a:lnTo>
                    <a:lnTo>
                      <a:pt x="5549"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5"/>
              <p:cNvSpPr/>
              <p:nvPr/>
            </p:nvSpPr>
            <p:spPr>
              <a:xfrm>
                <a:off x="4494900" y="2864475"/>
                <a:ext cx="113725" cy="164625"/>
              </a:xfrm>
              <a:custGeom>
                <a:rect b="b" l="l" r="r" t="t"/>
                <a:pathLst>
                  <a:path extrusionOk="0" h="6585" w="4549">
                    <a:moveTo>
                      <a:pt x="0" y="0"/>
                    </a:moveTo>
                    <a:lnTo>
                      <a:pt x="3917" y="6263"/>
                    </a:lnTo>
                    <a:lnTo>
                      <a:pt x="4132" y="6584"/>
                    </a:lnTo>
                    <a:lnTo>
                      <a:pt x="4548" y="6323"/>
                    </a:lnTo>
                    <a:lnTo>
                      <a:pt x="4525" y="6287"/>
                    </a:lnTo>
                    <a:lnTo>
                      <a:pt x="667" y="131"/>
                    </a:lnTo>
                    <a:cubicBezTo>
                      <a:pt x="453" y="84"/>
                      <a:pt x="227" y="36"/>
                      <a:pt x="0"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5"/>
              <p:cNvSpPr/>
              <p:nvPr/>
            </p:nvSpPr>
            <p:spPr>
              <a:xfrm>
                <a:off x="3985000" y="2002900"/>
                <a:ext cx="800725" cy="830925"/>
              </a:xfrm>
              <a:custGeom>
                <a:rect b="b" l="l" r="r" t="t"/>
                <a:pathLst>
                  <a:path extrusionOk="0" h="33237" w="32029">
                    <a:moveTo>
                      <a:pt x="6622" y="1"/>
                    </a:moveTo>
                    <a:cubicBezTo>
                      <a:pt x="6043" y="1"/>
                      <a:pt x="5461" y="197"/>
                      <a:pt x="4882" y="650"/>
                    </a:cubicBezTo>
                    <a:cubicBezTo>
                      <a:pt x="4811" y="709"/>
                      <a:pt x="4740" y="769"/>
                      <a:pt x="4668" y="828"/>
                    </a:cubicBezTo>
                    <a:cubicBezTo>
                      <a:pt x="4597" y="876"/>
                      <a:pt x="4513" y="935"/>
                      <a:pt x="4442" y="995"/>
                    </a:cubicBezTo>
                    <a:cubicBezTo>
                      <a:pt x="1" y="4531"/>
                      <a:pt x="10407" y="11877"/>
                      <a:pt x="9800" y="13020"/>
                    </a:cubicBezTo>
                    <a:cubicBezTo>
                      <a:pt x="9663" y="13275"/>
                      <a:pt x="9404" y="13357"/>
                      <a:pt x="9066" y="13357"/>
                    </a:cubicBezTo>
                    <a:cubicBezTo>
                      <a:pt x="8469" y="13357"/>
                      <a:pt x="7626" y="13103"/>
                      <a:pt x="6778" y="13103"/>
                    </a:cubicBezTo>
                    <a:cubicBezTo>
                      <a:pt x="5933" y="13103"/>
                      <a:pt x="5082" y="13356"/>
                      <a:pt x="4466" y="14366"/>
                    </a:cubicBezTo>
                    <a:cubicBezTo>
                      <a:pt x="4418" y="14449"/>
                      <a:pt x="4370" y="14520"/>
                      <a:pt x="4335" y="14604"/>
                    </a:cubicBezTo>
                    <a:cubicBezTo>
                      <a:pt x="4287" y="14687"/>
                      <a:pt x="4251" y="14770"/>
                      <a:pt x="4216" y="14854"/>
                    </a:cubicBezTo>
                    <a:cubicBezTo>
                      <a:pt x="3311" y="17259"/>
                      <a:pt x="6490" y="19402"/>
                      <a:pt x="9597" y="20438"/>
                    </a:cubicBezTo>
                    <a:cubicBezTo>
                      <a:pt x="12907" y="21545"/>
                      <a:pt x="16515" y="23950"/>
                      <a:pt x="15920" y="24522"/>
                    </a:cubicBezTo>
                    <a:cubicBezTo>
                      <a:pt x="15467" y="24938"/>
                      <a:pt x="12883" y="24795"/>
                      <a:pt x="12348" y="26153"/>
                    </a:cubicBezTo>
                    <a:cubicBezTo>
                      <a:pt x="12288" y="26308"/>
                      <a:pt x="12252" y="26498"/>
                      <a:pt x="12252" y="26700"/>
                    </a:cubicBezTo>
                    <a:cubicBezTo>
                      <a:pt x="12252" y="27093"/>
                      <a:pt x="12395" y="27593"/>
                      <a:pt x="12705" y="28201"/>
                    </a:cubicBezTo>
                    <a:cubicBezTo>
                      <a:pt x="13753" y="30189"/>
                      <a:pt x="16729" y="31511"/>
                      <a:pt x="19182" y="32308"/>
                    </a:cubicBezTo>
                    <a:cubicBezTo>
                      <a:pt x="19634" y="32451"/>
                      <a:pt x="20075" y="32582"/>
                      <a:pt x="20480" y="32689"/>
                    </a:cubicBezTo>
                    <a:cubicBezTo>
                      <a:pt x="21777" y="33046"/>
                      <a:pt x="22718" y="33213"/>
                      <a:pt x="22789" y="33237"/>
                    </a:cubicBezTo>
                    <a:cubicBezTo>
                      <a:pt x="22789" y="33237"/>
                      <a:pt x="22789" y="33225"/>
                      <a:pt x="22789" y="33225"/>
                    </a:cubicBezTo>
                    <a:lnTo>
                      <a:pt x="31981" y="25986"/>
                    </a:lnTo>
                    <a:cubicBezTo>
                      <a:pt x="31981" y="25986"/>
                      <a:pt x="31981" y="25986"/>
                      <a:pt x="31981" y="25974"/>
                    </a:cubicBezTo>
                    <a:cubicBezTo>
                      <a:pt x="31981" y="25903"/>
                      <a:pt x="32029" y="24950"/>
                      <a:pt x="31993" y="23605"/>
                    </a:cubicBezTo>
                    <a:cubicBezTo>
                      <a:pt x="31969" y="23188"/>
                      <a:pt x="31957" y="22736"/>
                      <a:pt x="31910" y="22248"/>
                    </a:cubicBezTo>
                    <a:cubicBezTo>
                      <a:pt x="31719" y="19688"/>
                      <a:pt x="31112" y="16473"/>
                      <a:pt x="29421" y="15009"/>
                    </a:cubicBezTo>
                    <a:cubicBezTo>
                      <a:pt x="28909" y="14556"/>
                      <a:pt x="28457" y="14306"/>
                      <a:pt x="28076" y="14211"/>
                    </a:cubicBezTo>
                    <a:cubicBezTo>
                      <a:pt x="27957" y="14183"/>
                      <a:pt x="27843" y="14171"/>
                      <a:pt x="27735" y="14171"/>
                    </a:cubicBezTo>
                    <a:cubicBezTo>
                      <a:pt x="27658" y="14171"/>
                      <a:pt x="27585" y="14177"/>
                      <a:pt x="27516" y="14187"/>
                    </a:cubicBezTo>
                    <a:cubicBezTo>
                      <a:pt x="26064" y="14389"/>
                      <a:pt x="25611" y="16937"/>
                      <a:pt x="25099" y="17271"/>
                    </a:cubicBezTo>
                    <a:cubicBezTo>
                      <a:pt x="25064" y="17294"/>
                      <a:pt x="25026" y="17305"/>
                      <a:pt x="24986" y="17305"/>
                    </a:cubicBezTo>
                    <a:cubicBezTo>
                      <a:pt x="24257" y="17305"/>
                      <a:pt x="22893" y="13472"/>
                      <a:pt x="22599" y="10175"/>
                    </a:cubicBezTo>
                    <a:cubicBezTo>
                      <a:pt x="22325" y="7050"/>
                      <a:pt x="21068" y="3630"/>
                      <a:pt x="18734" y="3630"/>
                    </a:cubicBezTo>
                    <a:cubicBezTo>
                      <a:pt x="18631" y="3630"/>
                      <a:pt x="18527" y="3636"/>
                      <a:pt x="18420" y="3650"/>
                    </a:cubicBezTo>
                    <a:cubicBezTo>
                      <a:pt x="18325" y="3662"/>
                      <a:pt x="18241" y="3674"/>
                      <a:pt x="18146" y="3698"/>
                    </a:cubicBezTo>
                    <a:cubicBezTo>
                      <a:pt x="18063" y="3721"/>
                      <a:pt x="17967" y="3745"/>
                      <a:pt x="17884" y="3769"/>
                    </a:cubicBezTo>
                    <a:cubicBezTo>
                      <a:pt x="14991" y="4710"/>
                      <a:pt x="16598" y="8317"/>
                      <a:pt x="15336" y="8651"/>
                    </a:cubicBezTo>
                    <a:cubicBezTo>
                      <a:pt x="15319" y="8655"/>
                      <a:pt x="15302" y="8657"/>
                      <a:pt x="15284" y="8657"/>
                    </a:cubicBezTo>
                    <a:cubicBezTo>
                      <a:pt x="14132" y="8657"/>
                      <a:pt x="10462" y="1"/>
                      <a:pt x="6622"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4096025" y="2019125"/>
                <a:ext cx="578975" cy="728100"/>
              </a:xfrm>
              <a:custGeom>
                <a:rect b="b" l="l" r="r" t="t"/>
                <a:pathLst>
                  <a:path extrusionOk="0" h="29124" w="23159">
                    <a:moveTo>
                      <a:pt x="441" y="1"/>
                    </a:moveTo>
                    <a:cubicBezTo>
                      <a:pt x="370" y="60"/>
                      <a:pt x="299" y="120"/>
                      <a:pt x="227" y="179"/>
                    </a:cubicBezTo>
                    <a:cubicBezTo>
                      <a:pt x="156" y="227"/>
                      <a:pt x="72" y="286"/>
                      <a:pt x="1" y="346"/>
                    </a:cubicBezTo>
                    <a:lnTo>
                      <a:pt x="22730" y="29123"/>
                    </a:lnTo>
                    <a:lnTo>
                      <a:pt x="23159" y="28790"/>
                    </a:lnTo>
                    <a:lnTo>
                      <a:pt x="441"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4088300" y="2367975"/>
                <a:ext cx="342925" cy="78025"/>
              </a:xfrm>
              <a:custGeom>
                <a:rect b="b" l="l" r="r" t="t"/>
                <a:pathLst>
                  <a:path extrusionOk="0" h="3121" w="13717">
                    <a:moveTo>
                      <a:pt x="203" y="1"/>
                    </a:moveTo>
                    <a:cubicBezTo>
                      <a:pt x="155" y="84"/>
                      <a:pt x="119" y="167"/>
                      <a:pt x="84" y="251"/>
                    </a:cubicBezTo>
                    <a:lnTo>
                      <a:pt x="0" y="525"/>
                    </a:lnTo>
                    <a:lnTo>
                      <a:pt x="13514" y="3108"/>
                    </a:lnTo>
                    <a:lnTo>
                      <a:pt x="13609" y="3120"/>
                    </a:lnTo>
                    <a:lnTo>
                      <a:pt x="13657" y="2858"/>
                    </a:lnTo>
                    <a:lnTo>
                      <a:pt x="13716" y="2584"/>
                    </a:lnTo>
                    <a:lnTo>
                      <a:pt x="13407" y="2525"/>
                    </a:lnTo>
                    <a:lnTo>
                      <a:pt x="12990" y="2441"/>
                    </a:lnTo>
                    <a:lnTo>
                      <a:pt x="203"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4291300" y="2656700"/>
                <a:ext cx="372700" cy="84275"/>
              </a:xfrm>
              <a:custGeom>
                <a:rect b="b" l="l" r="r" t="t"/>
                <a:pathLst>
                  <a:path extrusionOk="0" h="3371" w="14908">
                    <a:moveTo>
                      <a:pt x="96" y="1"/>
                    </a:moveTo>
                    <a:cubicBezTo>
                      <a:pt x="36" y="156"/>
                      <a:pt x="0" y="346"/>
                      <a:pt x="0" y="548"/>
                    </a:cubicBezTo>
                    <a:lnTo>
                      <a:pt x="14705" y="3358"/>
                    </a:lnTo>
                    <a:lnTo>
                      <a:pt x="14800" y="3370"/>
                    </a:lnTo>
                    <a:lnTo>
                      <a:pt x="14859" y="3096"/>
                    </a:lnTo>
                    <a:lnTo>
                      <a:pt x="14907" y="2834"/>
                    </a:lnTo>
                    <a:lnTo>
                      <a:pt x="14597" y="2775"/>
                    </a:lnTo>
                    <a:lnTo>
                      <a:pt x="14181" y="2692"/>
                    </a:lnTo>
                    <a:lnTo>
                      <a:pt x="96"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4422850" y="2093550"/>
                <a:ext cx="29500" cy="346200"/>
              </a:xfrm>
              <a:custGeom>
                <a:rect b="b" l="l" r="r" t="t"/>
                <a:pathLst>
                  <a:path extrusionOk="0" h="13848" w="1180">
                    <a:moveTo>
                      <a:pt x="1180" y="0"/>
                    </a:moveTo>
                    <a:lnTo>
                      <a:pt x="906" y="24"/>
                    </a:lnTo>
                    <a:cubicBezTo>
                      <a:pt x="811" y="36"/>
                      <a:pt x="727" y="48"/>
                      <a:pt x="632" y="72"/>
                    </a:cubicBezTo>
                    <a:lnTo>
                      <a:pt x="37" y="13073"/>
                    </a:lnTo>
                    <a:lnTo>
                      <a:pt x="25" y="13502"/>
                    </a:lnTo>
                    <a:lnTo>
                      <a:pt x="1" y="13823"/>
                    </a:lnTo>
                    <a:lnTo>
                      <a:pt x="275" y="13835"/>
                    </a:lnTo>
                    <a:lnTo>
                      <a:pt x="561" y="13847"/>
                    </a:lnTo>
                    <a:lnTo>
                      <a:pt x="561" y="13740"/>
                    </a:lnTo>
                    <a:lnTo>
                      <a:pt x="1180"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4655625" y="2357175"/>
                <a:ext cx="30975" cy="377250"/>
              </a:xfrm>
              <a:custGeom>
                <a:rect b="b" l="l" r="r" t="t"/>
                <a:pathLst>
                  <a:path extrusionOk="0" h="15090" w="1239">
                    <a:moveTo>
                      <a:pt x="909" y="0"/>
                    </a:moveTo>
                    <a:cubicBezTo>
                      <a:pt x="833" y="0"/>
                      <a:pt x="760" y="6"/>
                      <a:pt x="691" y="16"/>
                    </a:cubicBezTo>
                    <a:lnTo>
                      <a:pt x="36" y="14327"/>
                    </a:lnTo>
                    <a:lnTo>
                      <a:pt x="24" y="14756"/>
                    </a:lnTo>
                    <a:lnTo>
                      <a:pt x="1" y="15065"/>
                    </a:lnTo>
                    <a:lnTo>
                      <a:pt x="286" y="15077"/>
                    </a:lnTo>
                    <a:lnTo>
                      <a:pt x="560" y="15089"/>
                    </a:lnTo>
                    <a:lnTo>
                      <a:pt x="560" y="14994"/>
                    </a:lnTo>
                    <a:lnTo>
                      <a:pt x="1239" y="40"/>
                    </a:lnTo>
                    <a:cubicBezTo>
                      <a:pt x="1127" y="12"/>
                      <a:pt x="1016" y="0"/>
                      <a:pt x="90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5"/>
              <p:cNvSpPr/>
              <p:nvPr/>
            </p:nvSpPr>
            <p:spPr>
              <a:xfrm>
                <a:off x="5613475" y="3405150"/>
                <a:ext cx="971000" cy="641350"/>
              </a:xfrm>
              <a:custGeom>
                <a:rect b="b" l="l" r="r" t="t"/>
                <a:pathLst>
                  <a:path extrusionOk="0" h="25654" w="38840">
                    <a:moveTo>
                      <a:pt x="21746" y="0"/>
                    </a:moveTo>
                    <a:cubicBezTo>
                      <a:pt x="19890" y="0"/>
                      <a:pt x="17731" y="1954"/>
                      <a:pt x="16241" y="4067"/>
                    </a:cubicBezTo>
                    <a:cubicBezTo>
                      <a:pt x="14422" y="6626"/>
                      <a:pt x="11551" y="9119"/>
                      <a:pt x="10673" y="9119"/>
                    </a:cubicBezTo>
                    <a:cubicBezTo>
                      <a:pt x="10563" y="9119"/>
                      <a:pt x="10484" y="9080"/>
                      <a:pt x="10443" y="8996"/>
                    </a:cubicBezTo>
                    <a:cubicBezTo>
                      <a:pt x="10157" y="8437"/>
                      <a:pt x="11062" y="5984"/>
                      <a:pt x="9895" y="5067"/>
                    </a:cubicBezTo>
                    <a:cubicBezTo>
                      <a:pt x="9764" y="4960"/>
                      <a:pt x="9597" y="4877"/>
                      <a:pt x="9395" y="4817"/>
                    </a:cubicBezTo>
                    <a:cubicBezTo>
                      <a:pt x="9200" y="4756"/>
                      <a:pt x="8968" y="4723"/>
                      <a:pt x="8696" y="4723"/>
                    </a:cubicBezTo>
                    <a:cubicBezTo>
                      <a:pt x="8437" y="4723"/>
                      <a:pt x="8143" y="4753"/>
                      <a:pt x="7811" y="4817"/>
                    </a:cubicBezTo>
                    <a:cubicBezTo>
                      <a:pt x="5585" y="5246"/>
                      <a:pt x="3430" y="7734"/>
                      <a:pt x="1954" y="9877"/>
                    </a:cubicBezTo>
                    <a:cubicBezTo>
                      <a:pt x="1680" y="10282"/>
                      <a:pt x="1418" y="10663"/>
                      <a:pt x="1192" y="11020"/>
                    </a:cubicBezTo>
                    <a:cubicBezTo>
                      <a:pt x="477" y="12175"/>
                      <a:pt x="37" y="13032"/>
                      <a:pt x="1" y="13104"/>
                    </a:cubicBezTo>
                    <a:lnTo>
                      <a:pt x="4335" y="24105"/>
                    </a:lnTo>
                    <a:cubicBezTo>
                      <a:pt x="4406" y="24141"/>
                      <a:pt x="5323" y="24462"/>
                      <a:pt x="6633" y="24819"/>
                    </a:cubicBezTo>
                    <a:cubicBezTo>
                      <a:pt x="7038" y="24927"/>
                      <a:pt x="7490" y="25034"/>
                      <a:pt x="7954" y="25141"/>
                    </a:cubicBezTo>
                    <a:cubicBezTo>
                      <a:pt x="9245" y="25425"/>
                      <a:pt x="10726" y="25653"/>
                      <a:pt x="12121" y="25653"/>
                    </a:cubicBezTo>
                    <a:cubicBezTo>
                      <a:pt x="13478" y="25653"/>
                      <a:pt x="14754" y="25436"/>
                      <a:pt x="15693" y="24843"/>
                    </a:cubicBezTo>
                    <a:cubicBezTo>
                      <a:pt x="16289" y="24474"/>
                      <a:pt x="16658" y="24117"/>
                      <a:pt x="16860" y="23760"/>
                    </a:cubicBezTo>
                    <a:cubicBezTo>
                      <a:pt x="16967" y="23581"/>
                      <a:pt x="17027" y="23415"/>
                      <a:pt x="17051" y="23236"/>
                    </a:cubicBezTo>
                    <a:cubicBezTo>
                      <a:pt x="17277" y="21771"/>
                      <a:pt x="14943" y="20593"/>
                      <a:pt x="14765" y="19997"/>
                    </a:cubicBezTo>
                    <a:cubicBezTo>
                      <a:pt x="14630" y="19521"/>
                      <a:pt x="16136" y="19235"/>
                      <a:pt x="18109" y="19235"/>
                    </a:cubicBezTo>
                    <a:cubicBezTo>
                      <a:pt x="19438" y="19235"/>
                      <a:pt x="20979" y="19365"/>
                      <a:pt x="22373" y="19652"/>
                    </a:cubicBezTo>
                    <a:cubicBezTo>
                      <a:pt x="23334" y="19850"/>
                      <a:pt x="24350" y="19967"/>
                      <a:pt x="25316" y="19967"/>
                    </a:cubicBezTo>
                    <a:cubicBezTo>
                      <a:pt x="27605" y="19967"/>
                      <a:pt x="29608" y="19309"/>
                      <a:pt x="29909" y="17509"/>
                    </a:cubicBezTo>
                    <a:cubicBezTo>
                      <a:pt x="29921" y="17426"/>
                      <a:pt x="29933" y="17330"/>
                      <a:pt x="29933" y="17235"/>
                    </a:cubicBezTo>
                    <a:cubicBezTo>
                      <a:pt x="29945" y="17140"/>
                      <a:pt x="29945" y="17057"/>
                      <a:pt x="29945" y="16949"/>
                    </a:cubicBezTo>
                    <a:cubicBezTo>
                      <a:pt x="29874" y="13890"/>
                      <a:pt x="25921" y="14390"/>
                      <a:pt x="25969" y="13068"/>
                    </a:cubicBezTo>
                    <a:cubicBezTo>
                      <a:pt x="26016" y="11758"/>
                      <a:pt x="38839" y="10639"/>
                      <a:pt x="36756" y="5281"/>
                    </a:cubicBezTo>
                    <a:cubicBezTo>
                      <a:pt x="36732" y="5198"/>
                      <a:pt x="36696" y="5115"/>
                      <a:pt x="36648" y="5031"/>
                    </a:cubicBezTo>
                    <a:cubicBezTo>
                      <a:pt x="36625" y="4936"/>
                      <a:pt x="36589" y="4853"/>
                      <a:pt x="36553" y="4769"/>
                    </a:cubicBezTo>
                    <a:cubicBezTo>
                      <a:pt x="36011" y="3405"/>
                      <a:pt x="34943" y="2908"/>
                      <a:pt x="33639" y="2908"/>
                    </a:cubicBezTo>
                    <a:cubicBezTo>
                      <a:pt x="30127" y="2908"/>
                      <a:pt x="24901" y="6511"/>
                      <a:pt x="23598" y="6511"/>
                    </a:cubicBezTo>
                    <a:cubicBezTo>
                      <a:pt x="23492" y="6511"/>
                      <a:pt x="23412" y="6487"/>
                      <a:pt x="23361" y="6436"/>
                    </a:cubicBezTo>
                    <a:cubicBezTo>
                      <a:pt x="22420" y="5496"/>
                      <a:pt x="25659" y="3162"/>
                      <a:pt x="23611" y="876"/>
                    </a:cubicBezTo>
                    <a:cubicBezTo>
                      <a:pt x="23552" y="805"/>
                      <a:pt x="23480" y="745"/>
                      <a:pt x="23421" y="674"/>
                    </a:cubicBezTo>
                    <a:cubicBezTo>
                      <a:pt x="23349" y="614"/>
                      <a:pt x="23278" y="555"/>
                      <a:pt x="23206" y="495"/>
                    </a:cubicBezTo>
                    <a:cubicBezTo>
                      <a:pt x="22757" y="152"/>
                      <a:pt x="22263" y="0"/>
                      <a:pt x="21746"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5"/>
              <p:cNvSpPr/>
              <p:nvPr/>
            </p:nvSpPr>
            <p:spPr>
              <a:xfrm>
                <a:off x="5664975" y="3524375"/>
                <a:ext cx="867400" cy="352450"/>
              </a:xfrm>
              <a:custGeom>
                <a:rect b="b" l="l" r="r" t="t"/>
                <a:pathLst>
                  <a:path extrusionOk="0" h="14098" w="34696">
                    <a:moveTo>
                      <a:pt x="34493" y="0"/>
                    </a:moveTo>
                    <a:lnTo>
                      <a:pt x="1" y="13573"/>
                    </a:lnTo>
                    <a:lnTo>
                      <a:pt x="203" y="14097"/>
                    </a:lnTo>
                    <a:lnTo>
                      <a:pt x="34696" y="512"/>
                    </a:lnTo>
                    <a:cubicBezTo>
                      <a:pt x="34672" y="429"/>
                      <a:pt x="34636" y="346"/>
                      <a:pt x="34588" y="262"/>
                    </a:cubicBezTo>
                    <a:cubicBezTo>
                      <a:pt x="34565" y="167"/>
                      <a:pt x="34529" y="84"/>
                      <a:pt x="34493"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5"/>
              <p:cNvSpPr/>
              <p:nvPr/>
            </p:nvSpPr>
            <p:spPr>
              <a:xfrm>
                <a:off x="6025450" y="3413350"/>
                <a:ext cx="173550" cy="317025"/>
              </a:xfrm>
              <a:custGeom>
                <a:rect b="b" l="l" r="r" t="t"/>
                <a:pathLst>
                  <a:path extrusionOk="0" h="12681" w="6942">
                    <a:moveTo>
                      <a:pt x="6489" y="0"/>
                    </a:moveTo>
                    <a:lnTo>
                      <a:pt x="48" y="12323"/>
                    </a:lnTo>
                    <a:lnTo>
                      <a:pt x="0" y="12419"/>
                    </a:lnTo>
                    <a:lnTo>
                      <a:pt x="250" y="12550"/>
                    </a:lnTo>
                    <a:lnTo>
                      <a:pt x="488" y="12681"/>
                    </a:lnTo>
                    <a:lnTo>
                      <a:pt x="643" y="12395"/>
                    </a:lnTo>
                    <a:lnTo>
                      <a:pt x="846" y="12014"/>
                    </a:lnTo>
                    <a:lnTo>
                      <a:pt x="6942" y="346"/>
                    </a:lnTo>
                    <a:cubicBezTo>
                      <a:pt x="6870" y="286"/>
                      <a:pt x="6799" y="227"/>
                      <a:pt x="6727" y="167"/>
                    </a:cubicBezTo>
                    <a:lnTo>
                      <a:pt x="6489"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5"/>
              <p:cNvSpPr/>
              <p:nvPr/>
            </p:nvSpPr>
            <p:spPr>
              <a:xfrm>
                <a:off x="5672125" y="3525575"/>
                <a:ext cx="188750" cy="343800"/>
              </a:xfrm>
              <a:custGeom>
                <a:rect b="b" l="l" r="r" t="t"/>
                <a:pathLst>
                  <a:path extrusionOk="0" h="13752" w="7550">
                    <a:moveTo>
                      <a:pt x="7049" y="0"/>
                    </a:moveTo>
                    <a:lnTo>
                      <a:pt x="48" y="13406"/>
                    </a:lnTo>
                    <a:lnTo>
                      <a:pt x="1" y="13490"/>
                    </a:lnTo>
                    <a:lnTo>
                      <a:pt x="239" y="13621"/>
                    </a:lnTo>
                    <a:lnTo>
                      <a:pt x="489" y="13752"/>
                    </a:lnTo>
                    <a:lnTo>
                      <a:pt x="643" y="13466"/>
                    </a:lnTo>
                    <a:lnTo>
                      <a:pt x="834" y="13085"/>
                    </a:lnTo>
                    <a:lnTo>
                      <a:pt x="7549" y="250"/>
                    </a:lnTo>
                    <a:cubicBezTo>
                      <a:pt x="7418" y="143"/>
                      <a:pt x="7251" y="60"/>
                      <a:pt x="704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5"/>
              <p:cNvSpPr/>
              <p:nvPr/>
            </p:nvSpPr>
            <p:spPr>
              <a:xfrm>
                <a:off x="6029325" y="3720525"/>
                <a:ext cx="332500" cy="129500"/>
              </a:xfrm>
              <a:custGeom>
                <a:rect b="b" l="l" r="r" t="t"/>
                <a:pathLst>
                  <a:path extrusionOk="0" h="5180" w="13300">
                    <a:moveTo>
                      <a:pt x="179" y="1"/>
                    </a:moveTo>
                    <a:lnTo>
                      <a:pt x="95" y="263"/>
                    </a:lnTo>
                    <a:lnTo>
                      <a:pt x="0" y="524"/>
                    </a:lnTo>
                    <a:lnTo>
                      <a:pt x="95" y="560"/>
                    </a:lnTo>
                    <a:lnTo>
                      <a:pt x="13204" y="5180"/>
                    </a:lnTo>
                    <a:lnTo>
                      <a:pt x="13275" y="4894"/>
                    </a:lnTo>
                    <a:cubicBezTo>
                      <a:pt x="13287" y="4811"/>
                      <a:pt x="13299" y="4715"/>
                      <a:pt x="13299" y="4620"/>
                    </a:cubicBezTo>
                    <a:lnTo>
                      <a:pt x="893" y="239"/>
                    </a:lnTo>
                    <a:lnTo>
                      <a:pt x="488" y="108"/>
                    </a:lnTo>
                    <a:lnTo>
                      <a:pt x="179"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5676000" y="3859525"/>
                <a:ext cx="363750" cy="139625"/>
              </a:xfrm>
              <a:custGeom>
                <a:rect b="b" l="l" r="r" t="t"/>
                <a:pathLst>
                  <a:path extrusionOk="0" h="5585" w="14550">
                    <a:moveTo>
                      <a:pt x="179" y="1"/>
                    </a:moveTo>
                    <a:lnTo>
                      <a:pt x="84" y="263"/>
                    </a:lnTo>
                    <a:lnTo>
                      <a:pt x="0" y="525"/>
                    </a:lnTo>
                    <a:lnTo>
                      <a:pt x="96" y="560"/>
                    </a:lnTo>
                    <a:lnTo>
                      <a:pt x="14359" y="5585"/>
                    </a:lnTo>
                    <a:cubicBezTo>
                      <a:pt x="14466" y="5406"/>
                      <a:pt x="14526" y="5240"/>
                      <a:pt x="14550" y="5061"/>
                    </a:cubicBezTo>
                    <a:lnTo>
                      <a:pt x="893" y="251"/>
                    </a:lnTo>
                    <a:lnTo>
                      <a:pt x="488" y="108"/>
                    </a:lnTo>
                    <a:lnTo>
                      <a:pt x="179"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3903450" y="3473175"/>
                <a:ext cx="990625" cy="557925"/>
              </a:xfrm>
              <a:custGeom>
                <a:rect b="b" l="l" r="r" t="t"/>
                <a:pathLst>
                  <a:path extrusionOk="0" h="22317" w="39625">
                    <a:moveTo>
                      <a:pt x="17931" y="1"/>
                    </a:moveTo>
                    <a:cubicBezTo>
                      <a:pt x="17681" y="1"/>
                      <a:pt x="17419" y="1"/>
                      <a:pt x="17157" y="12"/>
                    </a:cubicBezTo>
                    <a:cubicBezTo>
                      <a:pt x="12538" y="96"/>
                      <a:pt x="6966" y="917"/>
                      <a:pt x="239" y="2787"/>
                    </a:cubicBezTo>
                    <a:cubicBezTo>
                      <a:pt x="167" y="2810"/>
                      <a:pt x="84" y="2834"/>
                      <a:pt x="1" y="2858"/>
                    </a:cubicBezTo>
                    <a:cubicBezTo>
                      <a:pt x="1" y="2858"/>
                      <a:pt x="120" y="3108"/>
                      <a:pt x="346" y="3549"/>
                    </a:cubicBezTo>
                    <a:cubicBezTo>
                      <a:pt x="1179" y="5204"/>
                      <a:pt x="3596" y="9573"/>
                      <a:pt x="7704" y="13847"/>
                    </a:cubicBezTo>
                    <a:cubicBezTo>
                      <a:pt x="7859" y="14026"/>
                      <a:pt x="8025" y="14193"/>
                      <a:pt x="8204" y="14359"/>
                    </a:cubicBezTo>
                    <a:cubicBezTo>
                      <a:pt x="10395" y="16574"/>
                      <a:pt x="13050" y="18729"/>
                      <a:pt x="16169" y="20432"/>
                    </a:cubicBezTo>
                    <a:cubicBezTo>
                      <a:pt x="16229" y="20467"/>
                      <a:pt x="16300" y="20515"/>
                      <a:pt x="16372" y="20551"/>
                    </a:cubicBezTo>
                    <a:cubicBezTo>
                      <a:pt x="16526" y="20634"/>
                      <a:pt x="16681" y="20705"/>
                      <a:pt x="16836" y="20789"/>
                    </a:cubicBezTo>
                    <a:cubicBezTo>
                      <a:pt x="19045" y="21880"/>
                      <a:pt x="21282" y="22317"/>
                      <a:pt x="23448" y="22317"/>
                    </a:cubicBezTo>
                    <a:cubicBezTo>
                      <a:pt x="31302" y="22317"/>
                      <a:pt x="38221" y="16581"/>
                      <a:pt x="39434" y="15526"/>
                    </a:cubicBezTo>
                    <a:cubicBezTo>
                      <a:pt x="39553" y="15419"/>
                      <a:pt x="39625" y="15360"/>
                      <a:pt x="39625" y="15360"/>
                    </a:cubicBezTo>
                    <a:cubicBezTo>
                      <a:pt x="39625" y="15360"/>
                      <a:pt x="39613" y="15157"/>
                      <a:pt x="39565" y="14812"/>
                    </a:cubicBezTo>
                    <a:cubicBezTo>
                      <a:pt x="39303" y="12931"/>
                      <a:pt x="37922" y="6585"/>
                      <a:pt x="30993" y="2834"/>
                    </a:cubicBezTo>
                    <a:cubicBezTo>
                      <a:pt x="30707" y="2679"/>
                      <a:pt x="30421" y="2537"/>
                      <a:pt x="30123" y="2394"/>
                    </a:cubicBezTo>
                    <a:cubicBezTo>
                      <a:pt x="27111" y="953"/>
                      <a:pt x="23146" y="1"/>
                      <a:pt x="17931"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3903450" y="3542825"/>
                <a:ext cx="990625" cy="318525"/>
              </a:xfrm>
              <a:custGeom>
                <a:rect b="b" l="l" r="r" t="t"/>
                <a:pathLst>
                  <a:path extrusionOk="0" h="12741" w="39625">
                    <a:moveTo>
                      <a:pt x="239" y="1"/>
                    </a:moveTo>
                    <a:cubicBezTo>
                      <a:pt x="167" y="24"/>
                      <a:pt x="84" y="48"/>
                      <a:pt x="1" y="72"/>
                    </a:cubicBezTo>
                    <a:cubicBezTo>
                      <a:pt x="1" y="72"/>
                      <a:pt x="120" y="322"/>
                      <a:pt x="346" y="763"/>
                    </a:cubicBezTo>
                    <a:cubicBezTo>
                      <a:pt x="3930" y="1751"/>
                      <a:pt x="9752" y="3358"/>
                      <a:pt x="16026" y="5192"/>
                    </a:cubicBezTo>
                    <a:cubicBezTo>
                      <a:pt x="16324" y="5275"/>
                      <a:pt x="16610" y="5370"/>
                      <a:pt x="16896" y="5454"/>
                    </a:cubicBezTo>
                    <a:cubicBezTo>
                      <a:pt x="20158" y="6406"/>
                      <a:pt x="23515" y="7418"/>
                      <a:pt x="26730" y="8418"/>
                    </a:cubicBezTo>
                    <a:cubicBezTo>
                      <a:pt x="26992" y="8502"/>
                      <a:pt x="27254" y="8585"/>
                      <a:pt x="27516" y="8668"/>
                    </a:cubicBezTo>
                    <a:cubicBezTo>
                      <a:pt x="32064" y="10097"/>
                      <a:pt x="36279" y="11514"/>
                      <a:pt x="39434" y="12740"/>
                    </a:cubicBezTo>
                    <a:cubicBezTo>
                      <a:pt x="39553" y="12633"/>
                      <a:pt x="39625" y="12574"/>
                      <a:pt x="39625" y="12574"/>
                    </a:cubicBezTo>
                    <a:cubicBezTo>
                      <a:pt x="39625" y="12574"/>
                      <a:pt x="39613" y="12371"/>
                      <a:pt x="39565" y="12026"/>
                    </a:cubicBezTo>
                    <a:cubicBezTo>
                      <a:pt x="37886" y="11383"/>
                      <a:pt x="35910" y="10680"/>
                      <a:pt x="33767" y="9954"/>
                    </a:cubicBezTo>
                    <a:cubicBezTo>
                      <a:pt x="33493" y="9859"/>
                      <a:pt x="33231" y="9776"/>
                      <a:pt x="32957" y="9680"/>
                    </a:cubicBezTo>
                    <a:cubicBezTo>
                      <a:pt x="29528" y="8537"/>
                      <a:pt x="25682" y="7335"/>
                      <a:pt x="21813" y="6168"/>
                    </a:cubicBezTo>
                    <a:cubicBezTo>
                      <a:pt x="21515" y="6085"/>
                      <a:pt x="21218" y="5989"/>
                      <a:pt x="20920" y="5906"/>
                    </a:cubicBezTo>
                    <a:cubicBezTo>
                      <a:pt x="12776" y="3465"/>
                      <a:pt x="4656" y="1203"/>
                      <a:pt x="239"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4096025" y="3662175"/>
                <a:ext cx="233400" cy="170000"/>
              </a:xfrm>
              <a:custGeom>
                <a:rect b="b" l="l" r="r" t="t"/>
                <a:pathLst>
                  <a:path extrusionOk="0" h="6800" w="9336">
                    <a:moveTo>
                      <a:pt x="8931" y="1"/>
                    </a:moveTo>
                    <a:lnTo>
                      <a:pt x="8323" y="418"/>
                    </a:lnTo>
                    <a:lnTo>
                      <a:pt x="1" y="6287"/>
                    </a:lnTo>
                    <a:cubicBezTo>
                      <a:pt x="156" y="6466"/>
                      <a:pt x="322" y="6633"/>
                      <a:pt x="501" y="6799"/>
                    </a:cubicBezTo>
                    <a:lnTo>
                      <a:pt x="9193" y="680"/>
                    </a:lnTo>
                    <a:lnTo>
                      <a:pt x="9335" y="572"/>
                    </a:lnTo>
                    <a:lnTo>
                      <a:pt x="8931"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4332375" y="3473175"/>
                <a:ext cx="117900" cy="234575"/>
              </a:xfrm>
              <a:custGeom>
                <a:rect b="b" l="l" r="r" t="t"/>
                <a:pathLst>
                  <a:path extrusionOk="0" h="9383" w="4716">
                    <a:moveTo>
                      <a:pt x="774" y="1"/>
                    </a:moveTo>
                    <a:cubicBezTo>
                      <a:pt x="512" y="1"/>
                      <a:pt x="262" y="1"/>
                      <a:pt x="0" y="12"/>
                    </a:cubicBezTo>
                    <a:lnTo>
                      <a:pt x="3763" y="8692"/>
                    </a:lnTo>
                    <a:lnTo>
                      <a:pt x="4072" y="9383"/>
                    </a:lnTo>
                    <a:lnTo>
                      <a:pt x="4715" y="9109"/>
                    </a:lnTo>
                    <a:lnTo>
                      <a:pt x="4656" y="8954"/>
                    </a:lnTo>
                    <a:lnTo>
                      <a:pt x="774"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4307675" y="3742850"/>
                <a:ext cx="287550" cy="250050"/>
              </a:xfrm>
              <a:custGeom>
                <a:rect b="b" l="l" r="r" t="t"/>
                <a:pathLst>
                  <a:path extrusionOk="0" h="10002" w="11502">
                    <a:moveTo>
                      <a:pt x="11037" y="1"/>
                    </a:moveTo>
                    <a:lnTo>
                      <a:pt x="10561" y="417"/>
                    </a:lnTo>
                    <a:lnTo>
                      <a:pt x="0" y="9645"/>
                    </a:lnTo>
                    <a:cubicBezTo>
                      <a:pt x="60" y="9680"/>
                      <a:pt x="131" y="9728"/>
                      <a:pt x="203" y="9764"/>
                    </a:cubicBezTo>
                    <a:cubicBezTo>
                      <a:pt x="357" y="9847"/>
                      <a:pt x="512" y="9918"/>
                      <a:pt x="667" y="10002"/>
                    </a:cubicBezTo>
                    <a:lnTo>
                      <a:pt x="11347" y="667"/>
                    </a:lnTo>
                    <a:lnTo>
                      <a:pt x="11502" y="536"/>
                    </a:lnTo>
                    <a:lnTo>
                      <a:pt x="11037"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4656525" y="3533000"/>
                <a:ext cx="91400" cy="265250"/>
              </a:xfrm>
              <a:custGeom>
                <a:rect b="b" l="l" r="r" t="t"/>
                <a:pathLst>
                  <a:path extrusionOk="0" h="10610" w="3656">
                    <a:moveTo>
                      <a:pt x="0" y="1"/>
                    </a:moveTo>
                    <a:lnTo>
                      <a:pt x="2834" y="10073"/>
                    </a:lnTo>
                    <a:lnTo>
                      <a:pt x="2977" y="10609"/>
                    </a:lnTo>
                    <a:lnTo>
                      <a:pt x="3656" y="10419"/>
                    </a:lnTo>
                    <a:lnTo>
                      <a:pt x="3644" y="10347"/>
                    </a:lnTo>
                    <a:lnTo>
                      <a:pt x="870" y="441"/>
                    </a:lnTo>
                    <a:cubicBezTo>
                      <a:pt x="584" y="286"/>
                      <a:pt x="298" y="144"/>
                      <a:pt x="0"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5626000" y="2012275"/>
                <a:ext cx="734325" cy="767325"/>
              </a:xfrm>
              <a:custGeom>
                <a:rect b="b" l="l" r="r" t="t"/>
                <a:pathLst>
                  <a:path extrusionOk="0" h="30693" w="29373">
                    <a:moveTo>
                      <a:pt x="28861" y="1"/>
                    </a:moveTo>
                    <a:cubicBezTo>
                      <a:pt x="28789" y="25"/>
                      <a:pt x="28706" y="48"/>
                      <a:pt x="28635" y="72"/>
                    </a:cubicBezTo>
                    <a:cubicBezTo>
                      <a:pt x="22229" y="1977"/>
                      <a:pt x="17288" y="4144"/>
                      <a:pt x="13490" y="6430"/>
                    </a:cubicBezTo>
                    <a:cubicBezTo>
                      <a:pt x="13276" y="6561"/>
                      <a:pt x="13073" y="6692"/>
                      <a:pt x="12871" y="6823"/>
                    </a:cubicBezTo>
                    <a:cubicBezTo>
                      <a:pt x="8632" y="9478"/>
                      <a:pt x="5906" y="12276"/>
                      <a:pt x="4191" y="14979"/>
                    </a:cubicBezTo>
                    <a:cubicBezTo>
                      <a:pt x="4024" y="15241"/>
                      <a:pt x="3870" y="15503"/>
                      <a:pt x="3715" y="15765"/>
                    </a:cubicBezTo>
                    <a:cubicBezTo>
                      <a:pt x="0" y="22337"/>
                      <a:pt x="2119" y="28195"/>
                      <a:pt x="2869" y="29862"/>
                    </a:cubicBezTo>
                    <a:cubicBezTo>
                      <a:pt x="3000" y="30159"/>
                      <a:pt x="3096" y="30326"/>
                      <a:pt x="3096" y="30326"/>
                    </a:cubicBezTo>
                    <a:cubicBezTo>
                      <a:pt x="3096" y="30326"/>
                      <a:pt x="3179" y="30338"/>
                      <a:pt x="3334" y="30362"/>
                    </a:cubicBezTo>
                    <a:cubicBezTo>
                      <a:pt x="3936" y="30458"/>
                      <a:pt x="5640" y="30693"/>
                      <a:pt x="7873" y="30693"/>
                    </a:cubicBezTo>
                    <a:cubicBezTo>
                      <a:pt x="12833" y="30693"/>
                      <a:pt x="20404" y="29534"/>
                      <a:pt x="24336" y="23123"/>
                    </a:cubicBezTo>
                    <a:cubicBezTo>
                      <a:pt x="24432" y="22980"/>
                      <a:pt x="24515" y="22837"/>
                      <a:pt x="24598" y="22694"/>
                    </a:cubicBezTo>
                    <a:lnTo>
                      <a:pt x="24706" y="22492"/>
                    </a:lnTo>
                    <a:cubicBezTo>
                      <a:pt x="26372" y="19515"/>
                      <a:pt x="27420" y="16419"/>
                      <a:pt x="28075" y="13514"/>
                    </a:cubicBezTo>
                    <a:cubicBezTo>
                      <a:pt x="28123" y="13288"/>
                      <a:pt x="28170" y="13062"/>
                      <a:pt x="28218" y="12848"/>
                    </a:cubicBezTo>
                    <a:cubicBezTo>
                      <a:pt x="29373" y="7287"/>
                      <a:pt x="29111" y="2513"/>
                      <a:pt x="28944" y="739"/>
                    </a:cubicBezTo>
                    <a:cubicBezTo>
                      <a:pt x="28897" y="263"/>
                      <a:pt x="28861" y="1"/>
                      <a:pt x="28861"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5"/>
              <p:cNvSpPr/>
              <p:nvPr/>
            </p:nvSpPr>
            <p:spPr>
              <a:xfrm>
                <a:off x="5697725" y="2012275"/>
                <a:ext cx="651900" cy="759050"/>
              </a:xfrm>
              <a:custGeom>
                <a:rect b="b" l="l" r="r" t="t"/>
                <a:pathLst>
                  <a:path extrusionOk="0" h="30362" w="26076">
                    <a:moveTo>
                      <a:pt x="25992" y="1"/>
                    </a:moveTo>
                    <a:cubicBezTo>
                      <a:pt x="25920" y="25"/>
                      <a:pt x="25837" y="48"/>
                      <a:pt x="25766" y="72"/>
                    </a:cubicBezTo>
                    <a:cubicBezTo>
                      <a:pt x="22801" y="3299"/>
                      <a:pt x="17360" y="9264"/>
                      <a:pt x="11990" y="15396"/>
                    </a:cubicBezTo>
                    <a:cubicBezTo>
                      <a:pt x="11800" y="15622"/>
                      <a:pt x="11609" y="15836"/>
                      <a:pt x="11407" y="16062"/>
                    </a:cubicBezTo>
                    <a:cubicBezTo>
                      <a:pt x="8871" y="18979"/>
                      <a:pt x="6358" y="21908"/>
                      <a:pt x="4168" y="24587"/>
                    </a:cubicBezTo>
                    <a:cubicBezTo>
                      <a:pt x="3989" y="24801"/>
                      <a:pt x="3810" y="25004"/>
                      <a:pt x="3644" y="25218"/>
                    </a:cubicBezTo>
                    <a:cubicBezTo>
                      <a:pt x="2263" y="26909"/>
                      <a:pt x="1024" y="28469"/>
                      <a:pt x="0" y="29862"/>
                    </a:cubicBezTo>
                    <a:cubicBezTo>
                      <a:pt x="131" y="30159"/>
                      <a:pt x="227" y="30326"/>
                      <a:pt x="227" y="30326"/>
                    </a:cubicBezTo>
                    <a:cubicBezTo>
                      <a:pt x="227" y="30326"/>
                      <a:pt x="310" y="30338"/>
                      <a:pt x="465" y="30362"/>
                    </a:cubicBezTo>
                    <a:cubicBezTo>
                      <a:pt x="2394" y="27766"/>
                      <a:pt x="5096" y="24468"/>
                      <a:pt x="8049" y="20991"/>
                    </a:cubicBezTo>
                    <a:cubicBezTo>
                      <a:pt x="8228" y="20789"/>
                      <a:pt x="8394" y="20587"/>
                      <a:pt x="8573" y="20384"/>
                    </a:cubicBezTo>
                    <a:cubicBezTo>
                      <a:pt x="10657" y="17943"/>
                      <a:pt x="12871" y="15407"/>
                      <a:pt x="15026" y="12979"/>
                    </a:cubicBezTo>
                    <a:cubicBezTo>
                      <a:pt x="15217" y="12752"/>
                      <a:pt x="15407" y="12538"/>
                      <a:pt x="15598" y="12324"/>
                    </a:cubicBezTo>
                    <a:cubicBezTo>
                      <a:pt x="19765" y="7645"/>
                      <a:pt x="23658" y="3358"/>
                      <a:pt x="26075" y="739"/>
                    </a:cubicBezTo>
                    <a:cubicBezTo>
                      <a:pt x="26028" y="263"/>
                      <a:pt x="25992" y="1"/>
                      <a:pt x="25992"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6069200" y="2319475"/>
                <a:ext cx="262250" cy="30675"/>
              </a:xfrm>
              <a:custGeom>
                <a:rect b="b" l="l" r="r" t="t"/>
                <a:pathLst>
                  <a:path extrusionOk="0" h="1227" w="10490">
                    <a:moveTo>
                      <a:pt x="36" y="0"/>
                    </a:moveTo>
                    <a:lnTo>
                      <a:pt x="0" y="679"/>
                    </a:lnTo>
                    <a:lnTo>
                      <a:pt x="167" y="691"/>
                    </a:lnTo>
                    <a:lnTo>
                      <a:pt x="10347" y="1226"/>
                    </a:lnTo>
                    <a:cubicBezTo>
                      <a:pt x="10395" y="1000"/>
                      <a:pt x="10442" y="774"/>
                      <a:pt x="10490" y="560"/>
                    </a:cubicBezTo>
                    <a:lnTo>
                      <a:pt x="751" y="36"/>
                    </a:lnTo>
                    <a:lnTo>
                      <a:pt x="36"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5"/>
              <p:cNvSpPr/>
              <p:nvPr/>
            </p:nvSpPr>
            <p:spPr>
              <a:xfrm>
                <a:off x="5947750" y="2173025"/>
                <a:ext cx="52725" cy="244700"/>
              </a:xfrm>
              <a:custGeom>
                <a:rect b="b" l="l" r="r" t="t"/>
                <a:pathLst>
                  <a:path extrusionOk="0" h="9788" w="2109">
                    <a:moveTo>
                      <a:pt x="620" y="0"/>
                    </a:moveTo>
                    <a:cubicBezTo>
                      <a:pt x="406" y="131"/>
                      <a:pt x="203" y="262"/>
                      <a:pt x="1" y="393"/>
                    </a:cubicBezTo>
                    <a:lnTo>
                      <a:pt x="1406" y="9632"/>
                    </a:lnTo>
                    <a:lnTo>
                      <a:pt x="1429" y="9787"/>
                    </a:lnTo>
                    <a:lnTo>
                      <a:pt x="2108" y="9680"/>
                    </a:lnTo>
                    <a:lnTo>
                      <a:pt x="1989" y="8966"/>
                    </a:lnTo>
                    <a:lnTo>
                      <a:pt x="620" y="0"/>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5"/>
              <p:cNvSpPr/>
              <p:nvPr/>
            </p:nvSpPr>
            <p:spPr>
              <a:xfrm>
                <a:off x="5894175" y="2519475"/>
                <a:ext cx="349475" cy="70875"/>
              </a:xfrm>
              <a:custGeom>
                <a:rect b="b" l="l" r="r" t="t"/>
                <a:pathLst>
                  <a:path extrusionOk="0" h="2835" w="13979">
                    <a:moveTo>
                      <a:pt x="108" y="1"/>
                    </a:moveTo>
                    <a:lnTo>
                      <a:pt x="1" y="680"/>
                    </a:lnTo>
                    <a:lnTo>
                      <a:pt x="191" y="703"/>
                    </a:lnTo>
                    <a:lnTo>
                      <a:pt x="13609" y="2835"/>
                    </a:lnTo>
                    <a:cubicBezTo>
                      <a:pt x="13705" y="2692"/>
                      <a:pt x="13788" y="2549"/>
                      <a:pt x="13871" y="2406"/>
                    </a:cubicBezTo>
                    <a:lnTo>
                      <a:pt x="13979" y="2204"/>
                    </a:lnTo>
                    <a:lnTo>
                      <a:pt x="715" y="96"/>
                    </a:lnTo>
                    <a:lnTo>
                      <a:pt x="108"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a:off x="5718850" y="2386725"/>
                <a:ext cx="86650" cy="257800"/>
              </a:xfrm>
              <a:custGeom>
                <a:rect b="b" l="l" r="r" t="t"/>
                <a:pathLst>
                  <a:path extrusionOk="0" h="10312" w="3466">
                    <a:moveTo>
                      <a:pt x="477" y="1"/>
                    </a:moveTo>
                    <a:cubicBezTo>
                      <a:pt x="310" y="263"/>
                      <a:pt x="156" y="525"/>
                      <a:pt x="1" y="787"/>
                    </a:cubicBezTo>
                    <a:lnTo>
                      <a:pt x="2799" y="10240"/>
                    </a:lnTo>
                    <a:lnTo>
                      <a:pt x="2823" y="10312"/>
                    </a:lnTo>
                    <a:lnTo>
                      <a:pt x="3466" y="10109"/>
                    </a:lnTo>
                    <a:lnTo>
                      <a:pt x="3323" y="9609"/>
                    </a:lnTo>
                    <a:lnTo>
                      <a:pt x="477"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5"/>
              <p:cNvSpPr/>
              <p:nvPr/>
            </p:nvSpPr>
            <p:spPr>
              <a:xfrm>
                <a:off x="4749700" y="1904450"/>
                <a:ext cx="303025" cy="585900"/>
              </a:xfrm>
              <a:custGeom>
                <a:rect b="b" l="l" r="r" t="t"/>
                <a:pathLst>
                  <a:path extrusionOk="0" h="23436" w="12121">
                    <a:moveTo>
                      <a:pt x="789" y="1"/>
                    </a:moveTo>
                    <a:cubicBezTo>
                      <a:pt x="617" y="1"/>
                      <a:pt x="473" y="125"/>
                      <a:pt x="441" y="289"/>
                    </a:cubicBezTo>
                    <a:cubicBezTo>
                      <a:pt x="0" y="3099"/>
                      <a:pt x="1143" y="6921"/>
                      <a:pt x="3810" y="11648"/>
                    </a:cubicBezTo>
                    <a:cubicBezTo>
                      <a:pt x="5775" y="15113"/>
                      <a:pt x="8561" y="19077"/>
                      <a:pt x="12121" y="23435"/>
                    </a:cubicBezTo>
                    <a:lnTo>
                      <a:pt x="12121" y="22364"/>
                    </a:lnTo>
                    <a:cubicBezTo>
                      <a:pt x="4203" y="12505"/>
                      <a:pt x="405" y="4945"/>
                      <a:pt x="1119" y="397"/>
                    </a:cubicBezTo>
                    <a:cubicBezTo>
                      <a:pt x="1143" y="218"/>
                      <a:pt x="1012" y="39"/>
                      <a:pt x="833" y="4"/>
                    </a:cubicBezTo>
                    <a:cubicBezTo>
                      <a:pt x="818" y="2"/>
                      <a:pt x="803" y="1"/>
                      <a:pt x="789"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5"/>
              <p:cNvSpPr/>
              <p:nvPr/>
            </p:nvSpPr>
            <p:spPr>
              <a:xfrm>
                <a:off x="4667825" y="2015175"/>
                <a:ext cx="126250" cy="78525"/>
              </a:xfrm>
              <a:custGeom>
                <a:rect b="b" l="l" r="r" t="t"/>
                <a:pathLst>
                  <a:path extrusionOk="0" h="3141" w="5050">
                    <a:moveTo>
                      <a:pt x="1755" y="1"/>
                    </a:moveTo>
                    <a:cubicBezTo>
                      <a:pt x="791" y="1"/>
                      <a:pt x="1" y="290"/>
                      <a:pt x="1" y="290"/>
                    </a:cubicBezTo>
                    <a:cubicBezTo>
                      <a:pt x="1533" y="2624"/>
                      <a:pt x="2924" y="3141"/>
                      <a:pt x="3856" y="3141"/>
                    </a:cubicBezTo>
                    <a:cubicBezTo>
                      <a:pt x="4598" y="3141"/>
                      <a:pt x="5049" y="2814"/>
                      <a:pt x="5049" y="2814"/>
                    </a:cubicBezTo>
                    <a:cubicBezTo>
                      <a:pt x="4589" y="500"/>
                      <a:pt x="3022" y="1"/>
                      <a:pt x="1755"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4782425" y="2010800"/>
                <a:ext cx="143800" cy="130400"/>
              </a:xfrm>
              <a:custGeom>
                <a:rect b="b" l="l" r="r" t="t"/>
                <a:pathLst>
                  <a:path extrusionOk="0" h="5216" w="5752">
                    <a:moveTo>
                      <a:pt x="3989" y="0"/>
                    </a:moveTo>
                    <a:lnTo>
                      <a:pt x="3989" y="0"/>
                    </a:lnTo>
                    <a:cubicBezTo>
                      <a:pt x="1" y="3001"/>
                      <a:pt x="1775" y="5215"/>
                      <a:pt x="1775" y="5215"/>
                    </a:cubicBezTo>
                    <a:cubicBezTo>
                      <a:pt x="5751" y="4167"/>
                      <a:pt x="3989" y="0"/>
                      <a:pt x="3989"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5"/>
              <p:cNvSpPr/>
              <p:nvPr/>
            </p:nvSpPr>
            <p:spPr>
              <a:xfrm>
                <a:off x="4708325" y="1824750"/>
                <a:ext cx="145275" cy="141725"/>
              </a:xfrm>
              <a:custGeom>
                <a:rect b="b" l="l" r="r" t="t"/>
                <a:pathLst>
                  <a:path extrusionOk="0" h="5669" w="5811">
                    <a:moveTo>
                      <a:pt x="2762" y="1"/>
                    </a:moveTo>
                    <a:lnTo>
                      <a:pt x="2762" y="1"/>
                    </a:lnTo>
                    <a:cubicBezTo>
                      <a:pt x="0" y="4180"/>
                      <a:pt x="2405" y="5668"/>
                      <a:pt x="2405" y="5668"/>
                    </a:cubicBezTo>
                    <a:cubicBezTo>
                      <a:pt x="5810" y="3347"/>
                      <a:pt x="2763" y="1"/>
                      <a:pt x="2762"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5"/>
              <p:cNvSpPr/>
              <p:nvPr/>
            </p:nvSpPr>
            <p:spPr>
              <a:xfrm>
                <a:off x="4749100" y="2211400"/>
                <a:ext cx="139925" cy="66100"/>
              </a:xfrm>
              <a:custGeom>
                <a:rect b="b" l="l" r="r" t="t"/>
                <a:pathLst>
                  <a:path extrusionOk="0" h="2644" w="5597">
                    <a:moveTo>
                      <a:pt x="2859" y="0"/>
                    </a:moveTo>
                    <a:cubicBezTo>
                      <a:pt x="1336" y="0"/>
                      <a:pt x="0" y="1120"/>
                      <a:pt x="0" y="1120"/>
                    </a:cubicBezTo>
                    <a:cubicBezTo>
                      <a:pt x="1556" y="2287"/>
                      <a:pt x="2748" y="2644"/>
                      <a:pt x="3624" y="2644"/>
                    </a:cubicBezTo>
                    <a:cubicBezTo>
                      <a:pt x="5000" y="2644"/>
                      <a:pt x="5596" y="1763"/>
                      <a:pt x="5596" y="1763"/>
                    </a:cubicBezTo>
                    <a:cubicBezTo>
                      <a:pt x="4788" y="418"/>
                      <a:pt x="3788" y="0"/>
                      <a:pt x="2859"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4877675" y="2169150"/>
                <a:ext cx="146775" cy="138425"/>
              </a:xfrm>
              <a:custGeom>
                <a:rect b="b" l="l" r="r" t="t"/>
                <a:pathLst>
                  <a:path extrusionOk="0" h="5537" w="5871">
                    <a:moveTo>
                      <a:pt x="3418" y="0"/>
                    </a:moveTo>
                    <a:lnTo>
                      <a:pt x="3418" y="0"/>
                    </a:lnTo>
                    <a:cubicBezTo>
                      <a:pt x="1" y="3656"/>
                      <a:pt x="2132" y="5537"/>
                      <a:pt x="2132" y="5537"/>
                    </a:cubicBezTo>
                    <a:cubicBezTo>
                      <a:pt x="5870" y="3810"/>
                      <a:pt x="3418" y="1"/>
                      <a:pt x="3418"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5"/>
              <p:cNvSpPr/>
              <p:nvPr/>
            </p:nvSpPr>
            <p:spPr>
              <a:xfrm>
                <a:off x="4841075" y="2341125"/>
                <a:ext cx="140225" cy="65775"/>
              </a:xfrm>
              <a:custGeom>
                <a:rect b="b" l="l" r="r" t="t"/>
                <a:pathLst>
                  <a:path extrusionOk="0" h="2631" w="5609">
                    <a:moveTo>
                      <a:pt x="2888" y="1"/>
                    </a:moveTo>
                    <a:cubicBezTo>
                      <a:pt x="1343" y="1"/>
                      <a:pt x="0" y="1170"/>
                      <a:pt x="0" y="1170"/>
                    </a:cubicBezTo>
                    <a:cubicBezTo>
                      <a:pt x="1542" y="2285"/>
                      <a:pt x="2723" y="2631"/>
                      <a:pt x="3594" y="2631"/>
                    </a:cubicBezTo>
                    <a:cubicBezTo>
                      <a:pt x="5010" y="2631"/>
                      <a:pt x="5608" y="1718"/>
                      <a:pt x="5608" y="1718"/>
                    </a:cubicBezTo>
                    <a:cubicBezTo>
                      <a:pt x="4789" y="411"/>
                      <a:pt x="3803" y="1"/>
                      <a:pt x="2888"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5"/>
              <p:cNvSpPr/>
              <p:nvPr/>
            </p:nvSpPr>
            <p:spPr>
              <a:xfrm>
                <a:off x="5915025" y="2586675"/>
                <a:ext cx="559300" cy="332875"/>
              </a:xfrm>
              <a:custGeom>
                <a:rect b="b" l="l" r="r" t="t"/>
                <a:pathLst>
                  <a:path extrusionOk="0" h="13315" w="22372">
                    <a:moveTo>
                      <a:pt x="21988" y="0"/>
                    </a:moveTo>
                    <a:cubicBezTo>
                      <a:pt x="21859" y="0"/>
                      <a:pt x="21734" y="74"/>
                      <a:pt x="21681" y="206"/>
                    </a:cubicBezTo>
                    <a:cubicBezTo>
                      <a:pt x="19776" y="4421"/>
                      <a:pt x="12406" y="8660"/>
                      <a:pt x="274" y="12505"/>
                    </a:cubicBezTo>
                    <a:lnTo>
                      <a:pt x="0" y="13315"/>
                    </a:lnTo>
                    <a:cubicBezTo>
                      <a:pt x="5310" y="11648"/>
                      <a:pt x="9775" y="9898"/>
                      <a:pt x="13287" y="8100"/>
                    </a:cubicBezTo>
                    <a:cubicBezTo>
                      <a:pt x="18098" y="5635"/>
                      <a:pt x="21122" y="3076"/>
                      <a:pt x="22289" y="480"/>
                    </a:cubicBezTo>
                    <a:cubicBezTo>
                      <a:pt x="22372" y="313"/>
                      <a:pt x="22300" y="111"/>
                      <a:pt x="22122" y="28"/>
                    </a:cubicBezTo>
                    <a:cubicBezTo>
                      <a:pt x="22079" y="9"/>
                      <a:pt x="22033" y="0"/>
                      <a:pt x="21988"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5"/>
              <p:cNvSpPr/>
              <p:nvPr/>
            </p:nvSpPr>
            <p:spPr>
              <a:xfrm>
                <a:off x="6349900" y="2696500"/>
                <a:ext cx="139625" cy="64300"/>
              </a:xfrm>
              <a:custGeom>
                <a:rect b="b" l="l" r="r" t="t"/>
                <a:pathLst>
                  <a:path extrusionOk="0" h="2572" w="5585">
                    <a:moveTo>
                      <a:pt x="2386" y="0"/>
                    </a:moveTo>
                    <a:cubicBezTo>
                      <a:pt x="1647" y="0"/>
                      <a:pt x="832" y="302"/>
                      <a:pt x="0" y="1147"/>
                    </a:cubicBezTo>
                    <a:cubicBezTo>
                      <a:pt x="0" y="1147"/>
                      <a:pt x="534" y="2572"/>
                      <a:pt x="2611" y="2572"/>
                    </a:cubicBezTo>
                    <a:cubicBezTo>
                      <a:pt x="3376" y="2572"/>
                      <a:pt x="4350" y="2378"/>
                      <a:pt x="5584" y="1850"/>
                    </a:cubicBezTo>
                    <a:cubicBezTo>
                      <a:pt x="5584" y="1850"/>
                      <a:pt x="4218" y="0"/>
                      <a:pt x="2386"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5"/>
              <p:cNvSpPr/>
              <p:nvPr/>
            </p:nvSpPr>
            <p:spPr>
              <a:xfrm>
                <a:off x="6223375" y="2614150"/>
                <a:ext cx="136075" cy="139625"/>
              </a:xfrm>
              <a:custGeom>
                <a:rect b="b" l="l" r="r" t="t"/>
                <a:pathLst>
                  <a:path extrusionOk="0" h="5585" w="5443">
                    <a:moveTo>
                      <a:pt x="3751" y="0"/>
                    </a:moveTo>
                    <a:cubicBezTo>
                      <a:pt x="3751" y="0"/>
                      <a:pt x="1" y="2501"/>
                      <a:pt x="2751" y="5584"/>
                    </a:cubicBezTo>
                    <a:cubicBezTo>
                      <a:pt x="2751" y="5584"/>
                      <a:pt x="5442" y="4715"/>
                      <a:pt x="3751"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5"/>
              <p:cNvSpPr/>
              <p:nvPr/>
            </p:nvSpPr>
            <p:spPr>
              <a:xfrm>
                <a:off x="6396625" y="2516800"/>
                <a:ext cx="110125" cy="123550"/>
              </a:xfrm>
              <a:custGeom>
                <a:rect b="b" l="l" r="r" t="t"/>
                <a:pathLst>
                  <a:path extrusionOk="0" h="4942" w="4405">
                    <a:moveTo>
                      <a:pt x="4370" y="1"/>
                    </a:moveTo>
                    <a:lnTo>
                      <a:pt x="4370" y="1"/>
                    </a:lnTo>
                    <a:cubicBezTo>
                      <a:pt x="4370" y="1"/>
                      <a:pt x="0" y="1108"/>
                      <a:pt x="1572" y="4942"/>
                    </a:cubicBezTo>
                    <a:cubicBezTo>
                      <a:pt x="1572" y="4942"/>
                      <a:pt x="1575" y="4942"/>
                      <a:pt x="1581" y="4942"/>
                    </a:cubicBezTo>
                    <a:cubicBezTo>
                      <a:pt x="1751" y="4942"/>
                      <a:pt x="4404" y="4864"/>
                      <a:pt x="4370"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5"/>
              <p:cNvSpPr/>
              <p:nvPr/>
            </p:nvSpPr>
            <p:spPr>
              <a:xfrm>
                <a:off x="6177850" y="2804000"/>
                <a:ext cx="125625" cy="75325"/>
              </a:xfrm>
              <a:custGeom>
                <a:rect b="b" l="l" r="r" t="t"/>
                <a:pathLst>
                  <a:path extrusionOk="0" h="3013" w="5025">
                    <a:moveTo>
                      <a:pt x="1696" y="0"/>
                    </a:moveTo>
                    <a:cubicBezTo>
                      <a:pt x="1197" y="0"/>
                      <a:pt x="633" y="127"/>
                      <a:pt x="0" y="431"/>
                    </a:cubicBezTo>
                    <a:cubicBezTo>
                      <a:pt x="0" y="431"/>
                      <a:pt x="43" y="3013"/>
                      <a:pt x="4321" y="3013"/>
                    </a:cubicBezTo>
                    <a:cubicBezTo>
                      <a:pt x="4544" y="3013"/>
                      <a:pt x="4778" y="3006"/>
                      <a:pt x="5025" y="2991"/>
                    </a:cubicBezTo>
                    <a:cubicBezTo>
                      <a:pt x="5025" y="2991"/>
                      <a:pt x="4123" y="0"/>
                      <a:pt x="1696"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5"/>
              <p:cNvSpPr/>
              <p:nvPr/>
            </p:nvSpPr>
            <p:spPr>
              <a:xfrm>
                <a:off x="6059975" y="2701350"/>
                <a:ext cx="124750" cy="133375"/>
              </a:xfrm>
              <a:custGeom>
                <a:rect b="b" l="l" r="r" t="t"/>
                <a:pathLst>
                  <a:path extrusionOk="0" h="5335" w="4990">
                    <a:moveTo>
                      <a:pt x="4132" y="1"/>
                    </a:moveTo>
                    <a:cubicBezTo>
                      <a:pt x="4131" y="1"/>
                      <a:pt x="0" y="1822"/>
                      <a:pt x="2179" y="5335"/>
                    </a:cubicBezTo>
                    <a:cubicBezTo>
                      <a:pt x="2179" y="5335"/>
                      <a:pt x="4989" y="4954"/>
                      <a:pt x="4132"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5"/>
              <p:cNvSpPr/>
              <p:nvPr/>
            </p:nvSpPr>
            <p:spPr>
              <a:xfrm>
                <a:off x="6030800" y="2860875"/>
                <a:ext cx="124450" cy="76775"/>
              </a:xfrm>
              <a:custGeom>
                <a:rect b="b" l="l" r="r" t="t"/>
                <a:pathLst>
                  <a:path extrusionOk="0" h="3071" w="4978">
                    <a:moveTo>
                      <a:pt x="1639" y="1"/>
                    </a:moveTo>
                    <a:cubicBezTo>
                      <a:pt x="1157" y="1"/>
                      <a:pt x="612" y="117"/>
                      <a:pt x="1" y="394"/>
                    </a:cubicBezTo>
                    <a:cubicBezTo>
                      <a:pt x="1" y="394"/>
                      <a:pt x="1" y="3070"/>
                      <a:pt x="4511" y="3070"/>
                    </a:cubicBezTo>
                    <a:cubicBezTo>
                      <a:pt x="4661" y="3070"/>
                      <a:pt x="4817" y="3067"/>
                      <a:pt x="4977" y="3061"/>
                    </a:cubicBezTo>
                    <a:cubicBezTo>
                      <a:pt x="4977" y="3061"/>
                      <a:pt x="4118" y="1"/>
                      <a:pt x="1639"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5"/>
              <p:cNvSpPr/>
              <p:nvPr/>
            </p:nvSpPr>
            <p:spPr>
              <a:xfrm>
                <a:off x="4388625" y="4329825"/>
                <a:ext cx="1753525" cy="111650"/>
              </a:xfrm>
              <a:custGeom>
                <a:rect b="b" l="l" r="r" t="t"/>
                <a:pathLst>
                  <a:path extrusionOk="0" h="4466" w="70141">
                    <a:moveTo>
                      <a:pt x="35065" y="1"/>
                    </a:moveTo>
                    <a:cubicBezTo>
                      <a:pt x="15705" y="1"/>
                      <a:pt x="1" y="1001"/>
                      <a:pt x="1" y="2239"/>
                    </a:cubicBezTo>
                    <a:cubicBezTo>
                      <a:pt x="1" y="3465"/>
                      <a:pt x="15705" y="4465"/>
                      <a:pt x="35065" y="4465"/>
                    </a:cubicBezTo>
                    <a:cubicBezTo>
                      <a:pt x="54436" y="4465"/>
                      <a:pt x="70140" y="3465"/>
                      <a:pt x="70140" y="2239"/>
                    </a:cubicBezTo>
                    <a:cubicBezTo>
                      <a:pt x="70140" y="1001"/>
                      <a:pt x="54436" y="1"/>
                      <a:pt x="35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5"/>
              <p:cNvSpPr/>
              <p:nvPr/>
            </p:nvSpPr>
            <p:spPr>
              <a:xfrm>
                <a:off x="5546525" y="2596875"/>
                <a:ext cx="493525" cy="1788950"/>
              </a:xfrm>
              <a:custGeom>
                <a:rect b="b" l="l" r="r" t="t"/>
                <a:pathLst>
                  <a:path extrusionOk="0" h="71558" w="19741">
                    <a:moveTo>
                      <a:pt x="0" y="1"/>
                    </a:moveTo>
                    <a:lnTo>
                      <a:pt x="0" y="71557"/>
                    </a:lnTo>
                    <a:lnTo>
                      <a:pt x="8573" y="71557"/>
                    </a:lnTo>
                    <a:cubicBezTo>
                      <a:pt x="11013" y="71557"/>
                      <a:pt x="13061" y="69676"/>
                      <a:pt x="13299" y="67199"/>
                    </a:cubicBezTo>
                    <a:lnTo>
                      <a:pt x="19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5"/>
              <p:cNvSpPr/>
              <p:nvPr/>
            </p:nvSpPr>
            <p:spPr>
              <a:xfrm>
                <a:off x="4410350" y="2451325"/>
                <a:ext cx="1710675" cy="145575"/>
              </a:xfrm>
              <a:custGeom>
                <a:rect b="b" l="l" r="r" t="t"/>
                <a:pathLst>
                  <a:path extrusionOk="0" h="5823" w="68427">
                    <a:moveTo>
                      <a:pt x="1311" y="0"/>
                    </a:moveTo>
                    <a:cubicBezTo>
                      <a:pt x="584" y="0"/>
                      <a:pt x="1" y="584"/>
                      <a:pt x="1" y="1310"/>
                    </a:cubicBezTo>
                    <a:lnTo>
                      <a:pt x="1" y="4525"/>
                    </a:lnTo>
                    <a:cubicBezTo>
                      <a:pt x="1" y="5239"/>
                      <a:pt x="584" y="5823"/>
                      <a:pt x="1311" y="5823"/>
                    </a:cubicBezTo>
                    <a:lnTo>
                      <a:pt x="67116" y="5823"/>
                    </a:lnTo>
                    <a:cubicBezTo>
                      <a:pt x="67843" y="5823"/>
                      <a:pt x="68426" y="5239"/>
                      <a:pt x="68426" y="4525"/>
                    </a:cubicBezTo>
                    <a:lnTo>
                      <a:pt x="68426" y="1310"/>
                    </a:lnTo>
                    <a:cubicBezTo>
                      <a:pt x="68426" y="584"/>
                      <a:pt x="67843" y="0"/>
                      <a:pt x="671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5"/>
              <p:cNvSpPr/>
              <p:nvPr/>
            </p:nvSpPr>
            <p:spPr>
              <a:xfrm>
                <a:off x="4481200" y="2596875"/>
                <a:ext cx="1387400" cy="1788950"/>
              </a:xfrm>
              <a:custGeom>
                <a:rect b="b" l="l" r="r" t="t"/>
                <a:pathLst>
                  <a:path extrusionOk="0" h="71558" w="55496">
                    <a:moveTo>
                      <a:pt x="1" y="1"/>
                    </a:moveTo>
                    <a:lnTo>
                      <a:pt x="536" y="6097"/>
                    </a:lnTo>
                    <a:lnTo>
                      <a:pt x="5966" y="67152"/>
                    </a:lnTo>
                    <a:cubicBezTo>
                      <a:pt x="6192" y="69640"/>
                      <a:pt x="8275" y="71557"/>
                      <a:pt x="10788" y="71557"/>
                    </a:cubicBezTo>
                    <a:lnTo>
                      <a:pt x="49138" y="71557"/>
                    </a:lnTo>
                    <a:lnTo>
                      <a:pt x="55341" y="1822"/>
                    </a:lnTo>
                    <a:lnTo>
                      <a:pt x="554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5"/>
              <p:cNvSpPr/>
              <p:nvPr/>
            </p:nvSpPr>
            <p:spPr>
              <a:xfrm>
                <a:off x="4481186" y="2596861"/>
                <a:ext cx="1433878" cy="106321"/>
              </a:xfrm>
              <a:custGeom>
                <a:rect b="b" l="l" r="r" t="t"/>
                <a:pathLst>
                  <a:path extrusionOk="0" h="4252" w="55496">
                    <a:moveTo>
                      <a:pt x="1" y="1"/>
                    </a:moveTo>
                    <a:lnTo>
                      <a:pt x="405" y="4251"/>
                    </a:lnTo>
                    <a:lnTo>
                      <a:pt x="55246" y="2429"/>
                    </a:lnTo>
                    <a:lnTo>
                      <a:pt x="554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5"/>
              <p:cNvSpPr/>
              <p:nvPr/>
            </p:nvSpPr>
            <p:spPr>
              <a:xfrm>
                <a:off x="5842075" y="4448000"/>
                <a:ext cx="745375" cy="91100"/>
              </a:xfrm>
              <a:custGeom>
                <a:rect b="b" l="l" r="r" t="t"/>
                <a:pathLst>
                  <a:path extrusionOk="0" h="3644" w="29815">
                    <a:moveTo>
                      <a:pt x="14731" y="0"/>
                    </a:moveTo>
                    <a:cubicBezTo>
                      <a:pt x="6585" y="0"/>
                      <a:pt x="1" y="817"/>
                      <a:pt x="1" y="1810"/>
                    </a:cubicBezTo>
                    <a:cubicBezTo>
                      <a:pt x="1" y="2810"/>
                      <a:pt x="6668" y="3632"/>
                      <a:pt x="14908" y="3644"/>
                    </a:cubicBezTo>
                    <a:cubicBezTo>
                      <a:pt x="23135" y="3644"/>
                      <a:pt x="29814" y="2834"/>
                      <a:pt x="29814" y="1822"/>
                    </a:cubicBezTo>
                    <a:cubicBezTo>
                      <a:pt x="29814" y="822"/>
                      <a:pt x="23135" y="0"/>
                      <a:pt x="14908" y="0"/>
                    </a:cubicBezTo>
                    <a:cubicBezTo>
                      <a:pt x="14849" y="0"/>
                      <a:pt x="14790" y="0"/>
                      <a:pt x="14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5"/>
              <p:cNvSpPr/>
              <p:nvPr/>
            </p:nvSpPr>
            <p:spPr>
              <a:xfrm>
                <a:off x="5943000" y="3218375"/>
                <a:ext cx="199750" cy="174150"/>
              </a:xfrm>
              <a:custGeom>
                <a:rect b="b" l="l" r="r" t="t"/>
                <a:pathLst>
                  <a:path extrusionOk="0" h="6966" w="7990">
                    <a:moveTo>
                      <a:pt x="7263" y="1"/>
                    </a:moveTo>
                    <a:cubicBezTo>
                      <a:pt x="7263" y="1"/>
                      <a:pt x="4167" y="3025"/>
                      <a:pt x="2739" y="4037"/>
                    </a:cubicBezTo>
                    <a:cubicBezTo>
                      <a:pt x="2739" y="4037"/>
                      <a:pt x="1858" y="3823"/>
                      <a:pt x="0" y="3299"/>
                    </a:cubicBezTo>
                    <a:lnTo>
                      <a:pt x="0" y="6073"/>
                    </a:lnTo>
                    <a:cubicBezTo>
                      <a:pt x="1191" y="6549"/>
                      <a:pt x="2381" y="6942"/>
                      <a:pt x="3143" y="6966"/>
                    </a:cubicBezTo>
                    <a:cubicBezTo>
                      <a:pt x="3143" y="6966"/>
                      <a:pt x="5906" y="5299"/>
                      <a:pt x="7989" y="3108"/>
                    </a:cubicBezTo>
                    <a:lnTo>
                      <a:pt x="7263" y="1"/>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5"/>
              <p:cNvSpPr/>
              <p:nvPr/>
            </p:nvSpPr>
            <p:spPr>
              <a:xfrm>
                <a:off x="6050150" y="3652950"/>
                <a:ext cx="181300" cy="794475"/>
              </a:xfrm>
              <a:custGeom>
                <a:rect b="b" l="l" r="r" t="t"/>
                <a:pathLst>
                  <a:path extrusionOk="0" h="31779" w="7252">
                    <a:moveTo>
                      <a:pt x="7251" y="1"/>
                    </a:moveTo>
                    <a:lnTo>
                      <a:pt x="1524" y="537"/>
                    </a:lnTo>
                    <a:lnTo>
                      <a:pt x="0" y="15491"/>
                    </a:lnTo>
                    <a:lnTo>
                      <a:pt x="1334" y="31779"/>
                    </a:lnTo>
                    <a:lnTo>
                      <a:pt x="3453" y="31779"/>
                    </a:lnTo>
                    <a:cubicBezTo>
                      <a:pt x="3965" y="26016"/>
                      <a:pt x="4775" y="20980"/>
                      <a:pt x="3810" y="17039"/>
                    </a:cubicBezTo>
                    <a:lnTo>
                      <a:pt x="7251"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5"/>
              <p:cNvSpPr/>
              <p:nvPr/>
            </p:nvSpPr>
            <p:spPr>
              <a:xfrm>
                <a:off x="5984675" y="4441450"/>
                <a:ext cx="156575" cy="57475"/>
              </a:xfrm>
              <a:custGeom>
                <a:rect b="b" l="l" r="r" t="t"/>
                <a:pathLst>
                  <a:path extrusionOk="0" h="2299" w="6263">
                    <a:moveTo>
                      <a:pt x="3941" y="0"/>
                    </a:moveTo>
                    <a:cubicBezTo>
                      <a:pt x="2786" y="810"/>
                      <a:pt x="1572" y="298"/>
                      <a:pt x="786" y="822"/>
                    </a:cubicBezTo>
                    <a:cubicBezTo>
                      <a:pt x="0" y="1334"/>
                      <a:pt x="24" y="2298"/>
                      <a:pt x="24" y="2298"/>
                    </a:cubicBezTo>
                    <a:lnTo>
                      <a:pt x="6227" y="2298"/>
                    </a:lnTo>
                    <a:cubicBezTo>
                      <a:pt x="6227" y="2298"/>
                      <a:pt x="6263" y="1036"/>
                      <a:pt x="6263" y="667"/>
                    </a:cubicBezTo>
                    <a:cubicBezTo>
                      <a:pt x="6263" y="298"/>
                      <a:pt x="6144" y="120"/>
                      <a:pt x="6144" y="120"/>
                    </a:cubicBezTo>
                    <a:cubicBezTo>
                      <a:pt x="5716" y="157"/>
                      <a:pt x="5369" y="172"/>
                      <a:pt x="5089" y="172"/>
                    </a:cubicBezTo>
                    <a:cubicBezTo>
                      <a:pt x="4127" y="172"/>
                      <a:pt x="3941" y="0"/>
                      <a:pt x="3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5"/>
              <p:cNvSpPr/>
              <p:nvPr/>
            </p:nvSpPr>
            <p:spPr>
              <a:xfrm>
                <a:off x="6197775" y="3647300"/>
                <a:ext cx="228925" cy="800750"/>
              </a:xfrm>
              <a:custGeom>
                <a:rect b="b" l="l" r="r" t="t"/>
                <a:pathLst>
                  <a:path extrusionOk="0" h="32030" w="9157">
                    <a:moveTo>
                      <a:pt x="5609" y="1"/>
                    </a:moveTo>
                    <a:lnTo>
                      <a:pt x="1" y="1322"/>
                    </a:lnTo>
                    <a:lnTo>
                      <a:pt x="1668" y="16705"/>
                    </a:lnTo>
                    <a:lnTo>
                      <a:pt x="7014" y="31766"/>
                    </a:lnTo>
                    <a:cubicBezTo>
                      <a:pt x="7358" y="31958"/>
                      <a:pt x="7729" y="32029"/>
                      <a:pt x="8116" y="32029"/>
                    </a:cubicBezTo>
                    <a:cubicBezTo>
                      <a:pt x="8453" y="32029"/>
                      <a:pt x="8802" y="31975"/>
                      <a:pt x="9157" y="31897"/>
                    </a:cubicBezTo>
                    <a:cubicBezTo>
                      <a:pt x="8752" y="27480"/>
                      <a:pt x="6835" y="18586"/>
                      <a:pt x="5609" y="16669"/>
                    </a:cubicBezTo>
                    <a:lnTo>
                      <a:pt x="5609" y="1"/>
                    </a:lnTo>
                    <a:close/>
                  </a:path>
                </a:pathLst>
              </a:custGeom>
              <a:solidFill>
                <a:srgbClr val="0D4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5"/>
              <p:cNvSpPr/>
              <p:nvPr/>
            </p:nvSpPr>
            <p:spPr>
              <a:xfrm>
                <a:off x="6274875" y="4441450"/>
                <a:ext cx="155400" cy="57775"/>
              </a:xfrm>
              <a:custGeom>
                <a:rect b="b" l="l" r="r" t="t"/>
                <a:pathLst>
                  <a:path extrusionOk="0" h="2311" w="6216">
                    <a:moveTo>
                      <a:pt x="3930" y="0"/>
                    </a:moveTo>
                    <a:cubicBezTo>
                      <a:pt x="2775" y="810"/>
                      <a:pt x="1572" y="310"/>
                      <a:pt x="786" y="822"/>
                    </a:cubicBezTo>
                    <a:cubicBezTo>
                      <a:pt x="1" y="1334"/>
                      <a:pt x="24" y="2310"/>
                      <a:pt x="24" y="2310"/>
                    </a:cubicBezTo>
                    <a:lnTo>
                      <a:pt x="6216" y="2310"/>
                    </a:lnTo>
                    <a:cubicBezTo>
                      <a:pt x="6216" y="2310"/>
                      <a:pt x="6216" y="1048"/>
                      <a:pt x="6216" y="679"/>
                    </a:cubicBezTo>
                    <a:cubicBezTo>
                      <a:pt x="6216" y="310"/>
                      <a:pt x="6073" y="131"/>
                      <a:pt x="6073" y="131"/>
                    </a:cubicBezTo>
                    <a:cubicBezTo>
                      <a:pt x="5669" y="164"/>
                      <a:pt x="5341" y="177"/>
                      <a:pt x="5073" y="177"/>
                    </a:cubicBezTo>
                    <a:cubicBezTo>
                      <a:pt x="4085" y="177"/>
                      <a:pt x="3930" y="0"/>
                      <a:pt x="3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5"/>
              <p:cNvSpPr/>
              <p:nvPr/>
            </p:nvSpPr>
            <p:spPr>
              <a:xfrm>
                <a:off x="6071575" y="3196650"/>
                <a:ext cx="305125" cy="519150"/>
              </a:xfrm>
              <a:custGeom>
                <a:rect b="b" l="l" r="r" t="t"/>
                <a:pathLst>
                  <a:path extrusionOk="0" h="20766" w="12205">
                    <a:moveTo>
                      <a:pt x="7799" y="1"/>
                    </a:moveTo>
                    <a:lnTo>
                      <a:pt x="4966" y="489"/>
                    </a:lnTo>
                    <a:lnTo>
                      <a:pt x="4477" y="548"/>
                    </a:lnTo>
                    <a:lnTo>
                      <a:pt x="4299" y="572"/>
                    </a:lnTo>
                    <a:lnTo>
                      <a:pt x="2120" y="870"/>
                    </a:lnTo>
                    <a:lnTo>
                      <a:pt x="1" y="19324"/>
                    </a:lnTo>
                    <a:cubicBezTo>
                      <a:pt x="275" y="19777"/>
                      <a:pt x="1203" y="20134"/>
                      <a:pt x="2013" y="20325"/>
                    </a:cubicBezTo>
                    <a:cubicBezTo>
                      <a:pt x="2060" y="20348"/>
                      <a:pt x="2120" y="20360"/>
                      <a:pt x="2168" y="20372"/>
                    </a:cubicBezTo>
                    <a:cubicBezTo>
                      <a:pt x="2311" y="20396"/>
                      <a:pt x="2441" y="20420"/>
                      <a:pt x="2572" y="20444"/>
                    </a:cubicBezTo>
                    <a:cubicBezTo>
                      <a:pt x="3882" y="20670"/>
                      <a:pt x="5216" y="20765"/>
                      <a:pt x="6537" y="20765"/>
                    </a:cubicBezTo>
                    <a:cubicBezTo>
                      <a:pt x="6787" y="20765"/>
                      <a:pt x="7049" y="20741"/>
                      <a:pt x="7323" y="20706"/>
                    </a:cubicBezTo>
                    <a:cubicBezTo>
                      <a:pt x="7371" y="20706"/>
                      <a:pt x="7430" y="20694"/>
                      <a:pt x="7478" y="20694"/>
                    </a:cubicBezTo>
                    <a:cubicBezTo>
                      <a:pt x="8871" y="20491"/>
                      <a:pt x="10407" y="19884"/>
                      <a:pt x="11181" y="19110"/>
                    </a:cubicBezTo>
                    <a:lnTo>
                      <a:pt x="10061" y="14062"/>
                    </a:lnTo>
                    <a:lnTo>
                      <a:pt x="12205" y="1513"/>
                    </a:lnTo>
                    <a:lnTo>
                      <a:pt x="9335" y="536"/>
                    </a:lnTo>
                    <a:lnTo>
                      <a:pt x="9180" y="477"/>
                    </a:lnTo>
                    <a:lnTo>
                      <a:pt x="8526" y="251"/>
                    </a:lnTo>
                    <a:lnTo>
                      <a:pt x="7799"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5"/>
              <p:cNvSpPr/>
              <p:nvPr/>
            </p:nvSpPr>
            <p:spPr>
              <a:xfrm>
                <a:off x="6126050" y="2985325"/>
                <a:ext cx="43775" cy="79500"/>
              </a:xfrm>
              <a:custGeom>
                <a:rect b="b" l="l" r="r" t="t"/>
                <a:pathLst>
                  <a:path extrusionOk="0" h="3180" w="1751">
                    <a:moveTo>
                      <a:pt x="763" y="0"/>
                    </a:moveTo>
                    <a:cubicBezTo>
                      <a:pt x="762" y="0"/>
                      <a:pt x="1" y="381"/>
                      <a:pt x="96" y="1679"/>
                    </a:cubicBezTo>
                    <a:cubicBezTo>
                      <a:pt x="179" y="2977"/>
                      <a:pt x="655" y="3179"/>
                      <a:pt x="655" y="3179"/>
                    </a:cubicBezTo>
                    <a:cubicBezTo>
                      <a:pt x="655" y="3179"/>
                      <a:pt x="1751" y="465"/>
                      <a:pt x="763"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5"/>
              <p:cNvSpPr/>
              <p:nvPr/>
            </p:nvSpPr>
            <p:spPr>
              <a:xfrm>
                <a:off x="6203450" y="3139225"/>
                <a:ext cx="73250" cy="77200"/>
              </a:xfrm>
              <a:custGeom>
                <a:rect b="b" l="l" r="r" t="t"/>
                <a:pathLst>
                  <a:path extrusionOk="0" h="3088" w="2930">
                    <a:moveTo>
                      <a:pt x="1881" y="1"/>
                    </a:moveTo>
                    <a:cubicBezTo>
                      <a:pt x="1478" y="1"/>
                      <a:pt x="1046" y="49"/>
                      <a:pt x="715" y="95"/>
                    </a:cubicBezTo>
                    <a:cubicBezTo>
                      <a:pt x="393" y="143"/>
                      <a:pt x="167" y="190"/>
                      <a:pt x="167" y="190"/>
                    </a:cubicBezTo>
                    <a:lnTo>
                      <a:pt x="60" y="1798"/>
                    </a:lnTo>
                    <a:lnTo>
                      <a:pt x="0" y="2774"/>
                    </a:lnTo>
                    <a:cubicBezTo>
                      <a:pt x="242" y="3005"/>
                      <a:pt x="551" y="3087"/>
                      <a:pt x="867" y="3087"/>
                    </a:cubicBezTo>
                    <a:cubicBezTo>
                      <a:pt x="1643" y="3087"/>
                      <a:pt x="2465" y="2595"/>
                      <a:pt x="2465" y="2595"/>
                    </a:cubicBezTo>
                    <a:lnTo>
                      <a:pt x="2929" y="238"/>
                    </a:lnTo>
                    <a:cubicBezTo>
                      <a:pt x="2725" y="58"/>
                      <a:pt x="2320" y="1"/>
                      <a:pt x="1881"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5"/>
              <p:cNvSpPr/>
              <p:nvPr/>
            </p:nvSpPr>
            <p:spPr>
              <a:xfrm>
                <a:off x="6204925" y="3141575"/>
                <a:ext cx="55400" cy="42600"/>
              </a:xfrm>
              <a:custGeom>
                <a:rect b="b" l="l" r="r" t="t"/>
                <a:pathLst>
                  <a:path extrusionOk="0" h="1704" w="2216">
                    <a:moveTo>
                      <a:pt x="656" y="1"/>
                    </a:moveTo>
                    <a:cubicBezTo>
                      <a:pt x="334" y="49"/>
                      <a:pt x="108" y="96"/>
                      <a:pt x="108" y="96"/>
                    </a:cubicBezTo>
                    <a:lnTo>
                      <a:pt x="1" y="1704"/>
                    </a:lnTo>
                    <a:cubicBezTo>
                      <a:pt x="1108" y="1596"/>
                      <a:pt x="2215" y="215"/>
                      <a:pt x="2215" y="215"/>
                    </a:cubicBezTo>
                    <a:lnTo>
                      <a:pt x="656" y="1"/>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5"/>
              <p:cNvSpPr/>
              <p:nvPr/>
            </p:nvSpPr>
            <p:spPr>
              <a:xfrm>
                <a:off x="6106100" y="2927250"/>
                <a:ext cx="223275" cy="224800"/>
              </a:xfrm>
              <a:custGeom>
                <a:rect b="b" l="l" r="r" t="t"/>
                <a:pathLst>
                  <a:path extrusionOk="0" h="8992" w="8931">
                    <a:moveTo>
                      <a:pt x="1737" y="0"/>
                    </a:moveTo>
                    <a:cubicBezTo>
                      <a:pt x="1279" y="0"/>
                      <a:pt x="916" y="160"/>
                      <a:pt x="691" y="609"/>
                    </a:cubicBezTo>
                    <a:cubicBezTo>
                      <a:pt x="1" y="1966"/>
                      <a:pt x="1620" y="2990"/>
                      <a:pt x="1620" y="2990"/>
                    </a:cubicBezTo>
                    <a:cubicBezTo>
                      <a:pt x="1687" y="2982"/>
                      <a:pt x="1754" y="2978"/>
                      <a:pt x="1822" y="2978"/>
                    </a:cubicBezTo>
                    <a:cubicBezTo>
                      <a:pt x="3750" y="2978"/>
                      <a:pt x="5581" y="6193"/>
                      <a:pt x="5823" y="7217"/>
                    </a:cubicBezTo>
                    <a:cubicBezTo>
                      <a:pt x="6021" y="8063"/>
                      <a:pt x="6285" y="8992"/>
                      <a:pt x="6798" y="8992"/>
                    </a:cubicBezTo>
                    <a:cubicBezTo>
                      <a:pt x="6935" y="8992"/>
                      <a:pt x="7089" y="8926"/>
                      <a:pt x="7264" y="8776"/>
                    </a:cubicBezTo>
                    <a:cubicBezTo>
                      <a:pt x="8109" y="8062"/>
                      <a:pt x="8371" y="5883"/>
                      <a:pt x="8645" y="4264"/>
                    </a:cubicBezTo>
                    <a:cubicBezTo>
                      <a:pt x="8931" y="2657"/>
                      <a:pt x="8264" y="1430"/>
                      <a:pt x="5287" y="894"/>
                    </a:cubicBezTo>
                    <a:cubicBezTo>
                      <a:pt x="3972" y="655"/>
                      <a:pt x="2662" y="0"/>
                      <a:pt x="1737"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5"/>
              <p:cNvSpPr/>
              <p:nvPr/>
            </p:nvSpPr>
            <p:spPr>
              <a:xfrm>
                <a:off x="6135575" y="2975700"/>
                <a:ext cx="173250" cy="192250"/>
              </a:xfrm>
              <a:custGeom>
                <a:rect b="b" l="l" r="r" t="t"/>
                <a:pathLst>
                  <a:path extrusionOk="0" h="7690" w="6930">
                    <a:moveTo>
                      <a:pt x="3306" y="0"/>
                    </a:moveTo>
                    <a:cubicBezTo>
                      <a:pt x="2044" y="0"/>
                      <a:pt x="876" y="369"/>
                      <a:pt x="489" y="981"/>
                    </a:cubicBezTo>
                    <a:cubicBezTo>
                      <a:pt x="298" y="1278"/>
                      <a:pt x="179" y="1790"/>
                      <a:pt x="108" y="2409"/>
                    </a:cubicBezTo>
                    <a:cubicBezTo>
                      <a:pt x="108" y="2469"/>
                      <a:pt x="96" y="2528"/>
                      <a:pt x="96" y="2576"/>
                    </a:cubicBezTo>
                    <a:cubicBezTo>
                      <a:pt x="1" y="3588"/>
                      <a:pt x="12" y="4838"/>
                      <a:pt x="60" y="5862"/>
                    </a:cubicBezTo>
                    <a:cubicBezTo>
                      <a:pt x="105" y="6884"/>
                      <a:pt x="952" y="7689"/>
                      <a:pt x="1971" y="7689"/>
                    </a:cubicBezTo>
                    <a:cubicBezTo>
                      <a:pt x="2020" y="7689"/>
                      <a:pt x="2070" y="7688"/>
                      <a:pt x="2120" y="7684"/>
                    </a:cubicBezTo>
                    <a:cubicBezTo>
                      <a:pt x="3418" y="7600"/>
                      <a:pt x="5025" y="7410"/>
                      <a:pt x="5799" y="7029"/>
                    </a:cubicBezTo>
                    <a:cubicBezTo>
                      <a:pt x="6025" y="6910"/>
                      <a:pt x="6192" y="6779"/>
                      <a:pt x="6228" y="6624"/>
                    </a:cubicBezTo>
                    <a:cubicBezTo>
                      <a:pt x="6347" y="6279"/>
                      <a:pt x="6442" y="5779"/>
                      <a:pt x="6525" y="5243"/>
                    </a:cubicBezTo>
                    <a:cubicBezTo>
                      <a:pt x="6787" y="3624"/>
                      <a:pt x="6930" y="1564"/>
                      <a:pt x="6930" y="1564"/>
                    </a:cubicBezTo>
                    <a:cubicBezTo>
                      <a:pt x="6250" y="463"/>
                      <a:pt x="4720" y="0"/>
                      <a:pt x="3306"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5"/>
              <p:cNvSpPr/>
              <p:nvPr/>
            </p:nvSpPr>
            <p:spPr>
              <a:xfrm>
                <a:off x="6121475" y="2960375"/>
                <a:ext cx="202850" cy="113675"/>
              </a:xfrm>
              <a:custGeom>
                <a:rect b="b" l="l" r="r" t="t"/>
                <a:pathLst>
                  <a:path extrusionOk="0" h="4547" w="8114">
                    <a:moveTo>
                      <a:pt x="4237" y="1"/>
                    </a:moveTo>
                    <a:cubicBezTo>
                      <a:pt x="2221" y="1"/>
                      <a:pt x="0" y="1141"/>
                      <a:pt x="1005" y="1665"/>
                    </a:cubicBezTo>
                    <a:cubicBezTo>
                      <a:pt x="1551" y="1955"/>
                      <a:pt x="2214" y="2042"/>
                      <a:pt x="2814" y="2042"/>
                    </a:cubicBezTo>
                    <a:cubicBezTo>
                      <a:pt x="3720" y="2042"/>
                      <a:pt x="4482" y="1844"/>
                      <a:pt x="4482" y="1844"/>
                    </a:cubicBezTo>
                    <a:cubicBezTo>
                      <a:pt x="4541" y="2451"/>
                      <a:pt x="5387" y="2546"/>
                      <a:pt x="5541" y="3058"/>
                    </a:cubicBezTo>
                    <a:cubicBezTo>
                      <a:pt x="5696" y="3582"/>
                      <a:pt x="5553" y="4499"/>
                      <a:pt x="5553" y="4499"/>
                    </a:cubicBezTo>
                    <a:lnTo>
                      <a:pt x="5994" y="4546"/>
                    </a:lnTo>
                    <a:cubicBezTo>
                      <a:pt x="6265" y="4261"/>
                      <a:pt x="6527" y="4175"/>
                      <a:pt x="6744" y="4175"/>
                    </a:cubicBezTo>
                    <a:cubicBezTo>
                      <a:pt x="7069" y="4175"/>
                      <a:pt x="7292" y="4368"/>
                      <a:pt x="7292" y="4368"/>
                    </a:cubicBezTo>
                    <a:cubicBezTo>
                      <a:pt x="7804" y="2856"/>
                      <a:pt x="8113" y="1963"/>
                      <a:pt x="6184" y="534"/>
                    </a:cubicBezTo>
                    <a:cubicBezTo>
                      <a:pt x="5671" y="151"/>
                      <a:pt x="4967" y="1"/>
                      <a:pt x="423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5"/>
              <p:cNvSpPr/>
              <p:nvPr/>
            </p:nvSpPr>
            <p:spPr>
              <a:xfrm>
                <a:off x="6265350" y="3106750"/>
                <a:ext cx="33375" cy="44675"/>
              </a:xfrm>
              <a:custGeom>
                <a:rect b="b" l="l" r="r" t="t"/>
                <a:pathLst>
                  <a:path extrusionOk="0" h="1787" w="1335">
                    <a:moveTo>
                      <a:pt x="1334" y="1"/>
                    </a:moveTo>
                    <a:lnTo>
                      <a:pt x="120" y="632"/>
                    </a:lnTo>
                    <a:cubicBezTo>
                      <a:pt x="120" y="632"/>
                      <a:pt x="1" y="1430"/>
                      <a:pt x="608" y="1787"/>
                    </a:cubicBezTo>
                    <a:cubicBezTo>
                      <a:pt x="834" y="1668"/>
                      <a:pt x="1001" y="1537"/>
                      <a:pt x="1037" y="1382"/>
                    </a:cubicBezTo>
                    <a:cubicBezTo>
                      <a:pt x="1156" y="1037"/>
                      <a:pt x="1251" y="537"/>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5"/>
              <p:cNvSpPr/>
              <p:nvPr/>
            </p:nvSpPr>
            <p:spPr>
              <a:xfrm>
                <a:off x="6268325" y="3064325"/>
                <a:ext cx="48675" cy="58650"/>
              </a:xfrm>
              <a:custGeom>
                <a:rect b="b" l="l" r="r" t="t"/>
                <a:pathLst>
                  <a:path extrusionOk="0" h="2346" w="1947">
                    <a:moveTo>
                      <a:pt x="955" y="0"/>
                    </a:moveTo>
                    <a:cubicBezTo>
                      <a:pt x="533" y="0"/>
                      <a:pt x="120" y="388"/>
                      <a:pt x="120" y="388"/>
                    </a:cubicBezTo>
                    <a:lnTo>
                      <a:pt x="1" y="2329"/>
                    </a:lnTo>
                    <a:cubicBezTo>
                      <a:pt x="70" y="2340"/>
                      <a:pt x="138" y="2345"/>
                      <a:pt x="203" y="2345"/>
                    </a:cubicBezTo>
                    <a:cubicBezTo>
                      <a:pt x="1337" y="2345"/>
                      <a:pt x="1946" y="772"/>
                      <a:pt x="1418" y="210"/>
                    </a:cubicBezTo>
                    <a:cubicBezTo>
                      <a:pt x="1277" y="56"/>
                      <a:pt x="1115" y="0"/>
                      <a:pt x="955"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5"/>
              <p:cNvSpPr/>
              <p:nvPr/>
            </p:nvSpPr>
            <p:spPr>
              <a:xfrm>
                <a:off x="5750100" y="2960900"/>
                <a:ext cx="301275" cy="649650"/>
              </a:xfrm>
              <a:custGeom>
                <a:rect b="b" l="l" r="r" t="t"/>
                <a:pathLst>
                  <a:path extrusionOk="0" h="25986" w="12051">
                    <a:moveTo>
                      <a:pt x="4859" y="1"/>
                    </a:moveTo>
                    <a:lnTo>
                      <a:pt x="1525" y="584"/>
                    </a:lnTo>
                    <a:lnTo>
                      <a:pt x="2608" y="6787"/>
                    </a:lnTo>
                    <a:cubicBezTo>
                      <a:pt x="2716" y="7430"/>
                      <a:pt x="2287" y="8038"/>
                      <a:pt x="1656" y="8145"/>
                    </a:cubicBezTo>
                    <a:lnTo>
                      <a:pt x="1596" y="8157"/>
                    </a:lnTo>
                    <a:cubicBezTo>
                      <a:pt x="632" y="8323"/>
                      <a:pt x="1" y="9228"/>
                      <a:pt x="168" y="10193"/>
                    </a:cubicBezTo>
                    <a:lnTo>
                      <a:pt x="882" y="14253"/>
                    </a:lnTo>
                    <a:lnTo>
                      <a:pt x="1430" y="17432"/>
                    </a:lnTo>
                    <a:lnTo>
                      <a:pt x="1775" y="19432"/>
                    </a:lnTo>
                    <a:lnTo>
                      <a:pt x="2739" y="25052"/>
                    </a:lnTo>
                    <a:cubicBezTo>
                      <a:pt x="2835" y="25595"/>
                      <a:pt x="3321" y="25985"/>
                      <a:pt x="3866" y="25985"/>
                    </a:cubicBezTo>
                    <a:cubicBezTo>
                      <a:pt x="3930" y="25985"/>
                      <a:pt x="3995" y="25980"/>
                      <a:pt x="4061" y="25968"/>
                    </a:cubicBezTo>
                    <a:lnTo>
                      <a:pt x="11014" y="24754"/>
                    </a:lnTo>
                    <a:cubicBezTo>
                      <a:pt x="11633" y="24647"/>
                      <a:pt x="12050" y="24063"/>
                      <a:pt x="11943" y="23444"/>
                    </a:cubicBezTo>
                    <a:lnTo>
                      <a:pt x="10979" y="17944"/>
                    </a:lnTo>
                    <a:lnTo>
                      <a:pt x="10609" y="15824"/>
                    </a:lnTo>
                    <a:lnTo>
                      <a:pt x="10038" y="12586"/>
                    </a:lnTo>
                    <a:lnTo>
                      <a:pt x="9335" y="8585"/>
                    </a:lnTo>
                    <a:cubicBezTo>
                      <a:pt x="9252" y="8109"/>
                      <a:pt x="8990" y="7704"/>
                      <a:pt x="8621" y="7442"/>
                    </a:cubicBezTo>
                    <a:cubicBezTo>
                      <a:pt x="8331" y="7246"/>
                      <a:pt x="7982" y="7130"/>
                      <a:pt x="7609" y="7130"/>
                    </a:cubicBezTo>
                    <a:cubicBezTo>
                      <a:pt x="7507" y="7130"/>
                      <a:pt x="7404" y="7139"/>
                      <a:pt x="7299" y="7157"/>
                    </a:cubicBezTo>
                    <a:cubicBezTo>
                      <a:pt x="7234" y="7168"/>
                      <a:pt x="7169" y="7173"/>
                      <a:pt x="7105" y="7173"/>
                    </a:cubicBezTo>
                    <a:cubicBezTo>
                      <a:pt x="6548" y="7173"/>
                      <a:pt x="6050" y="6770"/>
                      <a:pt x="5954" y="6204"/>
                    </a:cubicBezTo>
                    <a:lnTo>
                      <a:pt x="4859" y="1"/>
                    </a:lnTo>
                    <a:close/>
                  </a:path>
                </a:pathLst>
              </a:custGeom>
              <a:solidFill>
                <a:srgbClr val="FFFB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5"/>
              <p:cNvSpPr/>
              <p:nvPr/>
            </p:nvSpPr>
            <p:spPr>
              <a:xfrm>
                <a:off x="5772150" y="3275525"/>
                <a:ext cx="251825" cy="171175"/>
              </a:xfrm>
              <a:custGeom>
                <a:rect b="b" l="l" r="r" t="t"/>
                <a:pathLst>
                  <a:path extrusionOk="0" h="6847" w="10073">
                    <a:moveTo>
                      <a:pt x="9156" y="1"/>
                    </a:moveTo>
                    <a:lnTo>
                      <a:pt x="0" y="1668"/>
                    </a:lnTo>
                    <a:lnTo>
                      <a:pt x="548" y="4847"/>
                    </a:lnTo>
                    <a:lnTo>
                      <a:pt x="893" y="6847"/>
                    </a:lnTo>
                    <a:lnTo>
                      <a:pt x="10073" y="5192"/>
                    </a:lnTo>
                    <a:lnTo>
                      <a:pt x="9727" y="3239"/>
                    </a:lnTo>
                    <a:lnTo>
                      <a:pt x="9156"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5"/>
              <p:cNvSpPr/>
              <p:nvPr/>
            </p:nvSpPr>
            <p:spPr>
              <a:xfrm>
                <a:off x="5774825" y="3291300"/>
                <a:ext cx="245875" cy="138750"/>
              </a:xfrm>
              <a:custGeom>
                <a:rect b="b" l="l" r="r" t="t"/>
                <a:pathLst>
                  <a:path extrusionOk="0" h="5550" w="9835">
                    <a:moveTo>
                      <a:pt x="9180" y="1"/>
                    </a:moveTo>
                    <a:lnTo>
                      <a:pt x="0" y="1715"/>
                    </a:lnTo>
                    <a:lnTo>
                      <a:pt x="441" y="4228"/>
                    </a:lnTo>
                    <a:lnTo>
                      <a:pt x="667" y="5549"/>
                    </a:lnTo>
                    <a:lnTo>
                      <a:pt x="9835" y="3894"/>
                    </a:lnTo>
                    <a:lnTo>
                      <a:pt x="9609" y="2573"/>
                    </a:lnTo>
                    <a:lnTo>
                      <a:pt x="9180" y="1"/>
                    </a:ln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5"/>
              <p:cNvSpPr/>
              <p:nvPr/>
            </p:nvSpPr>
            <p:spPr>
              <a:xfrm>
                <a:off x="5788200" y="2960625"/>
                <a:ext cx="89925" cy="51500"/>
              </a:xfrm>
              <a:custGeom>
                <a:rect b="b" l="l" r="r" t="t"/>
                <a:pathLst>
                  <a:path extrusionOk="0" h="2060" w="3597">
                    <a:moveTo>
                      <a:pt x="3335" y="0"/>
                    </a:moveTo>
                    <a:lnTo>
                      <a:pt x="1" y="595"/>
                    </a:lnTo>
                    <a:lnTo>
                      <a:pt x="251" y="2060"/>
                    </a:lnTo>
                    <a:cubicBezTo>
                      <a:pt x="1394" y="1988"/>
                      <a:pt x="2501" y="1786"/>
                      <a:pt x="3597" y="1464"/>
                    </a:cubicBezTo>
                    <a:lnTo>
                      <a:pt x="3335" y="0"/>
                    </a:lnTo>
                    <a:close/>
                  </a:path>
                </a:pathLst>
              </a:custGeom>
              <a:solidFill>
                <a:srgbClr val="ECE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5"/>
              <p:cNvSpPr/>
              <p:nvPr/>
            </p:nvSpPr>
            <p:spPr>
              <a:xfrm>
                <a:off x="5774825" y="2936500"/>
                <a:ext cx="106875" cy="53300"/>
              </a:xfrm>
              <a:custGeom>
                <a:rect b="b" l="l" r="r" t="t"/>
                <a:pathLst>
                  <a:path extrusionOk="0" h="2132" w="4275">
                    <a:moveTo>
                      <a:pt x="4024" y="1"/>
                    </a:moveTo>
                    <a:lnTo>
                      <a:pt x="0" y="703"/>
                    </a:lnTo>
                    <a:lnTo>
                      <a:pt x="250" y="2132"/>
                    </a:lnTo>
                    <a:cubicBezTo>
                      <a:pt x="1619" y="2084"/>
                      <a:pt x="2965" y="1846"/>
                      <a:pt x="4275" y="1417"/>
                    </a:cubicBezTo>
                    <a:lnTo>
                      <a:pt x="4024" y="1"/>
                    </a:ln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5"/>
              <p:cNvSpPr/>
              <p:nvPr/>
            </p:nvSpPr>
            <p:spPr>
              <a:xfrm>
                <a:off x="5965625" y="3234450"/>
                <a:ext cx="442325" cy="275650"/>
              </a:xfrm>
              <a:custGeom>
                <a:rect b="b" l="l" r="r" t="t"/>
                <a:pathLst>
                  <a:path extrusionOk="0" h="11026" w="17693">
                    <a:moveTo>
                      <a:pt x="16455" y="1"/>
                    </a:moveTo>
                    <a:cubicBezTo>
                      <a:pt x="14157" y="1620"/>
                      <a:pt x="9466" y="7156"/>
                      <a:pt x="9466" y="7156"/>
                    </a:cubicBezTo>
                    <a:cubicBezTo>
                      <a:pt x="7727" y="7383"/>
                      <a:pt x="5263" y="8037"/>
                      <a:pt x="4239" y="8252"/>
                    </a:cubicBezTo>
                    <a:cubicBezTo>
                      <a:pt x="3215" y="8454"/>
                      <a:pt x="0" y="9276"/>
                      <a:pt x="0" y="9276"/>
                    </a:cubicBezTo>
                    <a:lnTo>
                      <a:pt x="417" y="11026"/>
                    </a:lnTo>
                    <a:lnTo>
                      <a:pt x="10335" y="9919"/>
                    </a:lnTo>
                    <a:cubicBezTo>
                      <a:pt x="10335" y="9919"/>
                      <a:pt x="15562" y="6644"/>
                      <a:pt x="16621" y="4335"/>
                    </a:cubicBezTo>
                    <a:cubicBezTo>
                      <a:pt x="17693" y="2037"/>
                      <a:pt x="16455" y="1"/>
                      <a:pt x="1645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5"/>
              <p:cNvSpPr/>
              <p:nvPr/>
            </p:nvSpPr>
            <p:spPr>
              <a:xfrm>
                <a:off x="5845825" y="3446175"/>
                <a:ext cx="130225" cy="90775"/>
              </a:xfrm>
              <a:custGeom>
                <a:rect b="b" l="l" r="r" t="t"/>
                <a:pathLst>
                  <a:path extrusionOk="0" h="3631" w="5209">
                    <a:moveTo>
                      <a:pt x="3074" y="0"/>
                    </a:moveTo>
                    <a:cubicBezTo>
                      <a:pt x="2729" y="0"/>
                      <a:pt x="2383" y="61"/>
                      <a:pt x="2042" y="69"/>
                    </a:cubicBezTo>
                    <a:cubicBezTo>
                      <a:pt x="1518" y="92"/>
                      <a:pt x="1685" y="497"/>
                      <a:pt x="2161" y="604"/>
                    </a:cubicBezTo>
                    <a:cubicBezTo>
                      <a:pt x="2649" y="711"/>
                      <a:pt x="3173" y="759"/>
                      <a:pt x="3054" y="914"/>
                    </a:cubicBezTo>
                    <a:cubicBezTo>
                      <a:pt x="2947" y="1069"/>
                      <a:pt x="792" y="1366"/>
                      <a:pt x="387" y="1795"/>
                    </a:cubicBezTo>
                    <a:cubicBezTo>
                      <a:pt x="236" y="1955"/>
                      <a:pt x="421" y="2004"/>
                      <a:pt x="706" y="2004"/>
                    </a:cubicBezTo>
                    <a:cubicBezTo>
                      <a:pt x="1163" y="2004"/>
                      <a:pt x="1875" y="1878"/>
                      <a:pt x="1875" y="1878"/>
                    </a:cubicBezTo>
                    <a:lnTo>
                      <a:pt x="1875" y="1878"/>
                    </a:lnTo>
                    <a:cubicBezTo>
                      <a:pt x="1875" y="1878"/>
                      <a:pt x="101" y="2366"/>
                      <a:pt x="18" y="2700"/>
                    </a:cubicBezTo>
                    <a:cubicBezTo>
                      <a:pt x="0" y="2784"/>
                      <a:pt x="97" y="2816"/>
                      <a:pt x="254" y="2816"/>
                    </a:cubicBezTo>
                    <a:cubicBezTo>
                      <a:pt x="741" y="2816"/>
                      <a:pt x="1803" y="2510"/>
                      <a:pt x="1804" y="2509"/>
                    </a:cubicBezTo>
                    <a:lnTo>
                      <a:pt x="1804" y="2509"/>
                    </a:lnTo>
                    <a:cubicBezTo>
                      <a:pt x="1802" y="2510"/>
                      <a:pt x="446" y="2914"/>
                      <a:pt x="553" y="3200"/>
                    </a:cubicBezTo>
                    <a:cubicBezTo>
                      <a:pt x="574" y="3253"/>
                      <a:pt x="658" y="3275"/>
                      <a:pt x="780" y="3275"/>
                    </a:cubicBezTo>
                    <a:cubicBezTo>
                      <a:pt x="1147" y="3275"/>
                      <a:pt x="1866" y="3078"/>
                      <a:pt x="2268" y="2962"/>
                    </a:cubicBezTo>
                    <a:lnTo>
                      <a:pt x="2268" y="2962"/>
                    </a:lnTo>
                    <a:cubicBezTo>
                      <a:pt x="2267" y="2962"/>
                      <a:pt x="946" y="3390"/>
                      <a:pt x="1137" y="3569"/>
                    </a:cubicBezTo>
                    <a:cubicBezTo>
                      <a:pt x="1185" y="3610"/>
                      <a:pt x="1315" y="3631"/>
                      <a:pt x="1503" y="3631"/>
                    </a:cubicBezTo>
                    <a:cubicBezTo>
                      <a:pt x="2294" y="3631"/>
                      <a:pt x="4112" y="3269"/>
                      <a:pt x="5209" y="2557"/>
                    </a:cubicBezTo>
                    <a:cubicBezTo>
                      <a:pt x="5161" y="1962"/>
                      <a:pt x="4959" y="1402"/>
                      <a:pt x="4792" y="807"/>
                    </a:cubicBezTo>
                    <a:cubicBezTo>
                      <a:pt x="4792" y="807"/>
                      <a:pt x="4185" y="247"/>
                      <a:pt x="3661" y="80"/>
                    </a:cubicBezTo>
                    <a:cubicBezTo>
                      <a:pt x="3466" y="20"/>
                      <a:pt x="3270" y="0"/>
                      <a:pt x="3074"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5"/>
              <p:cNvSpPr/>
              <p:nvPr/>
            </p:nvSpPr>
            <p:spPr>
              <a:xfrm>
                <a:off x="3710575" y="4454250"/>
                <a:ext cx="1097175" cy="82175"/>
              </a:xfrm>
              <a:custGeom>
                <a:rect b="b" l="l" r="r" t="t"/>
                <a:pathLst>
                  <a:path extrusionOk="0" h="3287" w="43887">
                    <a:moveTo>
                      <a:pt x="21944" y="0"/>
                    </a:moveTo>
                    <a:cubicBezTo>
                      <a:pt x="9835" y="0"/>
                      <a:pt x="0" y="739"/>
                      <a:pt x="0" y="1644"/>
                    </a:cubicBezTo>
                    <a:cubicBezTo>
                      <a:pt x="0" y="2560"/>
                      <a:pt x="9835" y="3287"/>
                      <a:pt x="21944" y="3287"/>
                    </a:cubicBezTo>
                    <a:cubicBezTo>
                      <a:pt x="34064" y="3287"/>
                      <a:pt x="43887" y="2560"/>
                      <a:pt x="43887" y="1644"/>
                    </a:cubicBezTo>
                    <a:cubicBezTo>
                      <a:pt x="43887" y="739"/>
                      <a:pt x="34064" y="0"/>
                      <a:pt x="21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5"/>
              <p:cNvSpPr/>
              <p:nvPr/>
            </p:nvSpPr>
            <p:spPr>
              <a:xfrm>
                <a:off x="4400550" y="2456675"/>
                <a:ext cx="317900" cy="300975"/>
              </a:xfrm>
              <a:custGeom>
                <a:rect b="b" l="l" r="r" t="t"/>
                <a:pathLst>
                  <a:path extrusionOk="0" h="12039" w="12716">
                    <a:moveTo>
                      <a:pt x="12656" y="1"/>
                    </a:moveTo>
                    <a:lnTo>
                      <a:pt x="0" y="72"/>
                    </a:lnTo>
                    <a:lnTo>
                      <a:pt x="60" y="10835"/>
                    </a:lnTo>
                    <a:cubicBezTo>
                      <a:pt x="60" y="11507"/>
                      <a:pt x="2832" y="12038"/>
                      <a:pt x="6279" y="12038"/>
                    </a:cubicBezTo>
                    <a:cubicBezTo>
                      <a:pt x="6317" y="12038"/>
                      <a:pt x="6355" y="12038"/>
                      <a:pt x="6394" y="12038"/>
                    </a:cubicBezTo>
                    <a:cubicBezTo>
                      <a:pt x="9882" y="12014"/>
                      <a:pt x="12716" y="11443"/>
                      <a:pt x="12716" y="10764"/>
                    </a:cubicBezTo>
                    <a:lnTo>
                      <a:pt x="12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5"/>
              <p:cNvSpPr/>
              <p:nvPr/>
            </p:nvSpPr>
            <p:spPr>
              <a:xfrm>
                <a:off x="4400550" y="2426625"/>
                <a:ext cx="316425" cy="61950"/>
              </a:xfrm>
              <a:custGeom>
                <a:rect b="b" l="l" r="r" t="t"/>
                <a:pathLst>
                  <a:path extrusionOk="0" h="2478" w="12657">
                    <a:moveTo>
                      <a:pt x="6436" y="0"/>
                    </a:moveTo>
                    <a:cubicBezTo>
                      <a:pt x="6398" y="0"/>
                      <a:pt x="6360" y="0"/>
                      <a:pt x="6322" y="0"/>
                    </a:cubicBezTo>
                    <a:cubicBezTo>
                      <a:pt x="2822" y="24"/>
                      <a:pt x="0" y="596"/>
                      <a:pt x="0" y="1274"/>
                    </a:cubicBezTo>
                    <a:cubicBezTo>
                      <a:pt x="0" y="1950"/>
                      <a:pt x="2713" y="2478"/>
                      <a:pt x="6110" y="2478"/>
                    </a:cubicBezTo>
                    <a:cubicBezTo>
                      <a:pt x="6184" y="2478"/>
                      <a:pt x="6259" y="2477"/>
                      <a:pt x="6334" y="2477"/>
                    </a:cubicBezTo>
                    <a:cubicBezTo>
                      <a:pt x="9823" y="2465"/>
                      <a:pt x="12656" y="1893"/>
                      <a:pt x="12656" y="1203"/>
                    </a:cubicBezTo>
                    <a:cubicBezTo>
                      <a:pt x="12645" y="532"/>
                      <a:pt x="9872" y="0"/>
                      <a:pt x="6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5"/>
              <p:cNvSpPr/>
              <p:nvPr/>
            </p:nvSpPr>
            <p:spPr>
              <a:xfrm>
                <a:off x="4485375" y="2446850"/>
                <a:ext cx="146775" cy="21775"/>
              </a:xfrm>
              <a:custGeom>
                <a:rect b="b" l="l" r="r" t="t"/>
                <a:pathLst>
                  <a:path extrusionOk="0" h="871" w="5871">
                    <a:moveTo>
                      <a:pt x="3073" y="0"/>
                    </a:moveTo>
                    <a:cubicBezTo>
                      <a:pt x="3025" y="0"/>
                      <a:pt x="2977" y="1"/>
                      <a:pt x="2929" y="1"/>
                    </a:cubicBezTo>
                    <a:cubicBezTo>
                      <a:pt x="1310" y="13"/>
                      <a:pt x="0" y="215"/>
                      <a:pt x="0" y="453"/>
                    </a:cubicBezTo>
                    <a:cubicBezTo>
                      <a:pt x="0" y="684"/>
                      <a:pt x="1233" y="871"/>
                      <a:pt x="2786" y="871"/>
                    </a:cubicBezTo>
                    <a:cubicBezTo>
                      <a:pt x="2833" y="871"/>
                      <a:pt x="2881" y="870"/>
                      <a:pt x="2929" y="870"/>
                    </a:cubicBezTo>
                    <a:cubicBezTo>
                      <a:pt x="4560" y="858"/>
                      <a:pt x="5870" y="656"/>
                      <a:pt x="5870" y="418"/>
                    </a:cubicBezTo>
                    <a:cubicBezTo>
                      <a:pt x="5870" y="187"/>
                      <a:pt x="4626" y="0"/>
                      <a:pt x="3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5"/>
              <p:cNvSpPr/>
              <p:nvPr/>
            </p:nvSpPr>
            <p:spPr>
              <a:xfrm>
                <a:off x="4207350" y="2971625"/>
                <a:ext cx="180700" cy="791800"/>
              </a:xfrm>
              <a:custGeom>
                <a:rect b="b" l="l" r="r" t="t"/>
                <a:pathLst>
                  <a:path extrusionOk="0" h="31672" w="7228">
                    <a:moveTo>
                      <a:pt x="1" y="1"/>
                    </a:moveTo>
                    <a:lnTo>
                      <a:pt x="3430" y="16979"/>
                    </a:lnTo>
                    <a:cubicBezTo>
                      <a:pt x="2454" y="20908"/>
                      <a:pt x="3263" y="25932"/>
                      <a:pt x="3763" y="31671"/>
                    </a:cubicBezTo>
                    <a:lnTo>
                      <a:pt x="5883" y="31671"/>
                    </a:lnTo>
                    <a:lnTo>
                      <a:pt x="7228" y="15431"/>
                    </a:lnTo>
                    <a:lnTo>
                      <a:pt x="5716" y="53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5"/>
              <p:cNvSpPr/>
              <p:nvPr/>
            </p:nvSpPr>
            <p:spPr>
              <a:xfrm>
                <a:off x="4296650" y="3757425"/>
                <a:ext cx="156300" cy="57475"/>
              </a:xfrm>
              <a:custGeom>
                <a:rect b="b" l="l" r="r" t="t"/>
                <a:pathLst>
                  <a:path extrusionOk="0" h="2299" w="6252">
                    <a:moveTo>
                      <a:pt x="2322" y="1"/>
                    </a:moveTo>
                    <a:cubicBezTo>
                      <a:pt x="2322" y="1"/>
                      <a:pt x="2137" y="172"/>
                      <a:pt x="1180" y="172"/>
                    </a:cubicBezTo>
                    <a:cubicBezTo>
                      <a:pt x="901" y="172"/>
                      <a:pt x="556" y="158"/>
                      <a:pt x="132" y="120"/>
                    </a:cubicBezTo>
                    <a:cubicBezTo>
                      <a:pt x="132" y="120"/>
                      <a:pt x="1" y="299"/>
                      <a:pt x="1" y="668"/>
                    </a:cubicBezTo>
                    <a:cubicBezTo>
                      <a:pt x="1" y="1025"/>
                      <a:pt x="36" y="2299"/>
                      <a:pt x="36" y="2299"/>
                    </a:cubicBezTo>
                    <a:lnTo>
                      <a:pt x="6228" y="2299"/>
                    </a:lnTo>
                    <a:cubicBezTo>
                      <a:pt x="6228" y="2299"/>
                      <a:pt x="6252" y="1334"/>
                      <a:pt x="5466" y="823"/>
                    </a:cubicBezTo>
                    <a:cubicBezTo>
                      <a:pt x="4680" y="311"/>
                      <a:pt x="3477" y="81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5"/>
              <p:cNvSpPr/>
              <p:nvPr/>
            </p:nvSpPr>
            <p:spPr>
              <a:xfrm>
                <a:off x="4044550" y="2965675"/>
                <a:ext cx="228625" cy="798200"/>
              </a:xfrm>
              <a:custGeom>
                <a:rect b="b" l="l" r="r" t="t"/>
                <a:pathLst>
                  <a:path extrusionOk="0" h="31928" w="9145">
                    <a:moveTo>
                      <a:pt x="3560" y="0"/>
                    </a:moveTo>
                    <a:lnTo>
                      <a:pt x="3548" y="16622"/>
                    </a:lnTo>
                    <a:cubicBezTo>
                      <a:pt x="2334" y="18527"/>
                      <a:pt x="405" y="27385"/>
                      <a:pt x="0" y="31790"/>
                    </a:cubicBezTo>
                    <a:cubicBezTo>
                      <a:pt x="364" y="31870"/>
                      <a:pt x="722" y="31927"/>
                      <a:pt x="1066" y="31927"/>
                    </a:cubicBezTo>
                    <a:cubicBezTo>
                      <a:pt x="1445" y="31927"/>
                      <a:pt x="1807" y="31858"/>
                      <a:pt x="2143" y="31671"/>
                    </a:cubicBezTo>
                    <a:lnTo>
                      <a:pt x="7477" y="16657"/>
                    </a:lnTo>
                    <a:lnTo>
                      <a:pt x="9144" y="1334"/>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5"/>
              <p:cNvSpPr/>
              <p:nvPr/>
            </p:nvSpPr>
            <p:spPr>
              <a:xfrm>
                <a:off x="4040975" y="3757425"/>
                <a:ext cx="155100" cy="57475"/>
              </a:xfrm>
              <a:custGeom>
                <a:rect b="b" l="l" r="r" t="t"/>
                <a:pathLst>
                  <a:path extrusionOk="0" h="2299" w="6204">
                    <a:moveTo>
                      <a:pt x="2286" y="1"/>
                    </a:moveTo>
                    <a:cubicBezTo>
                      <a:pt x="2286" y="1"/>
                      <a:pt x="2136" y="172"/>
                      <a:pt x="1190" y="172"/>
                    </a:cubicBezTo>
                    <a:cubicBezTo>
                      <a:pt x="914" y="172"/>
                      <a:pt x="571" y="158"/>
                      <a:pt x="143" y="120"/>
                    </a:cubicBezTo>
                    <a:cubicBezTo>
                      <a:pt x="143" y="120"/>
                      <a:pt x="0" y="311"/>
                      <a:pt x="0" y="680"/>
                    </a:cubicBezTo>
                    <a:lnTo>
                      <a:pt x="0" y="2299"/>
                    </a:lnTo>
                    <a:lnTo>
                      <a:pt x="6180" y="2299"/>
                    </a:lnTo>
                    <a:cubicBezTo>
                      <a:pt x="6180" y="2299"/>
                      <a:pt x="6203" y="1334"/>
                      <a:pt x="5418" y="823"/>
                    </a:cubicBezTo>
                    <a:cubicBezTo>
                      <a:pt x="4644" y="311"/>
                      <a:pt x="3429" y="811"/>
                      <a:pt x="2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5"/>
              <p:cNvSpPr/>
              <p:nvPr/>
            </p:nvSpPr>
            <p:spPr>
              <a:xfrm>
                <a:off x="4113600" y="2504900"/>
                <a:ext cx="259275" cy="526950"/>
              </a:xfrm>
              <a:custGeom>
                <a:rect b="b" l="l" r="r" t="t"/>
                <a:pathLst>
                  <a:path extrusionOk="0" h="21078" w="10371">
                    <a:moveTo>
                      <a:pt x="4370" y="1"/>
                    </a:moveTo>
                    <a:lnTo>
                      <a:pt x="2370" y="1001"/>
                    </a:lnTo>
                    <a:lnTo>
                      <a:pt x="1739" y="1322"/>
                    </a:lnTo>
                    <a:lnTo>
                      <a:pt x="1441" y="1465"/>
                    </a:lnTo>
                    <a:lnTo>
                      <a:pt x="0" y="2191"/>
                    </a:lnTo>
                    <a:lnTo>
                      <a:pt x="2132" y="10168"/>
                    </a:lnTo>
                    <a:lnTo>
                      <a:pt x="417" y="19682"/>
                    </a:lnTo>
                    <a:cubicBezTo>
                      <a:pt x="417" y="19682"/>
                      <a:pt x="2504" y="21077"/>
                      <a:pt x="5779" y="21077"/>
                    </a:cubicBezTo>
                    <a:cubicBezTo>
                      <a:pt x="7011" y="21077"/>
                      <a:pt x="8410" y="20880"/>
                      <a:pt x="9930" y="20336"/>
                    </a:cubicBezTo>
                    <a:lnTo>
                      <a:pt x="9883" y="8823"/>
                    </a:lnTo>
                    <a:lnTo>
                      <a:pt x="9883" y="8621"/>
                    </a:lnTo>
                    <a:cubicBezTo>
                      <a:pt x="9894" y="8597"/>
                      <a:pt x="9918" y="8573"/>
                      <a:pt x="9930" y="8549"/>
                    </a:cubicBezTo>
                    <a:cubicBezTo>
                      <a:pt x="10180" y="8216"/>
                      <a:pt x="10371" y="7775"/>
                      <a:pt x="10359" y="7204"/>
                    </a:cubicBezTo>
                    <a:cubicBezTo>
                      <a:pt x="10347" y="6573"/>
                      <a:pt x="10097" y="5847"/>
                      <a:pt x="9799" y="5204"/>
                    </a:cubicBezTo>
                    <a:cubicBezTo>
                      <a:pt x="9633" y="3584"/>
                      <a:pt x="9502" y="2001"/>
                      <a:pt x="9692" y="691"/>
                    </a:cubicBezTo>
                    <a:lnTo>
                      <a:pt x="9263" y="632"/>
                    </a:lnTo>
                    <a:lnTo>
                      <a:pt x="8942" y="596"/>
                    </a:lnTo>
                    <a:lnTo>
                      <a:pt x="8382" y="513"/>
                    </a:lnTo>
                    <a:lnTo>
                      <a:pt x="43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5"/>
              <p:cNvSpPr/>
              <p:nvPr/>
            </p:nvSpPr>
            <p:spPr>
              <a:xfrm>
                <a:off x="4217475" y="2718625"/>
                <a:ext cx="144400" cy="17275"/>
              </a:xfrm>
              <a:custGeom>
                <a:rect b="b" l="l" r="r" t="t"/>
                <a:pathLst>
                  <a:path extrusionOk="0" h="691" w="5776">
                    <a:moveTo>
                      <a:pt x="5775" y="0"/>
                    </a:moveTo>
                    <a:cubicBezTo>
                      <a:pt x="5330" y="132"/>
                      <a:pt x="4098" y="441"/>
                      <a:pt x="2490" y="441"/>
                    </a:cubicBezTo>
                    <a:cubicBezTo>
                      <a:pt x="1774" y="441"/>
                      <a:pt x="984" y="380"/>
                      <a:pt x="155" y="215"/>
                    </a:cubicBezTo>
                    <a:cubicBezTo>
                      <a:pt x="149" y="213"/>
                      <a:pt x="143" y="213"/>
                      <a:pt x="137" y="213"/>
                    </a:cubicBezTo>
                    <a:cubicBezTo>
                      <a:pt x="82" y="213"/>
                      <a:pt x="23" y="256"/>
                      <a:pt x="13" y="310"/>
                    </a:cubicBezTo>
                    <a:cubicBezTo>
                      <a:pt x="1" y="381"/>
                      <a:pt x="48" y="441"/>
                      <a:pt x="108" y="453"/>
                    </a:cubicBezTo>
                    <a:cubicBezTo>
                      <a:pt x="953" y="619"/>
                      <a:pt x="1751" y="691"/>
                      <a:pt x="2477" y="691"/>
                    </a:cubicBezTo>
                    <a:cubicBezTo>
                      <a:pt x="4001" y="691"/>
                      <a:pt x="5204" y="417"/>
                      <a:pt x="5728" y="274"/>
                    </a:cubicBezTo>
                    <a:lnTo>
                      <a:pt x="5728" y="72"/>
                    </a:lnTo>
                    <a:cubicBezTo>
                      <a:pt x="5739" y="48"/>
                      <a:pt x="5763" y="24"/>
                      <a:pt x="5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5"/>
              <p:cNvSpPr/>
              <p:nvPr/>
            </p:nvSpPr>
            <p:spPr>
              <a:xfrm>
                <a:off x="4206175" y="2464450"/>
                <a:ext cx="64025" cy="72250"/>
              </a:xfrm>
              <a:custGeom>
                <a:rect b="b" l="l" r="r" t="t"/>
                <a:pathLst>
                  <a:path extrusionOk="0" h="2890" w="2561">
                    <a:moveTo>
                      <a:pt x="458" y="0"/>
                    </a:moveTo>
                    <a:cubicBezTo>
                      <a:pt x="270" y="0"/>
                      <a:pt x="110" y="33"/>
                      <a:pt x="0" y="118"/>
                    </a:cubicBezTo>
                    <a:lnTo>
                      <a:pt x="274" y="2523"/>
                    </a:lnTo>
                    <a:cubicBezTo>
                      <a:pt x="274" y="2523"/>
                      <a:pt x="973" y="2890"/>
                      <a:pt x="1672" y="2890"/>
                    </a:cubicBezTo>
                    <a:cubicBezTo>
                      <a:pt x="1990" y="2890"/>
                      <a:pt x="2307" y="2814"/>
                      <a:pt x="2560" y="2595"/>
                    </a:cubicBezTo>
                    <a:lnTo>
                      <a:pt x="2548" y="1904"/>
                    </a:lnTo>
                    <a:lnTo>
                      <a:pt x="2524" y="404"/>
                    </a:lnTo>
                    <a:cubicBezTo>
                      <a:pt x="2524" y="404"/>
                      <a:pt x="2310" y="345"/>
                      <a:pt x="2012" y="285"/>
                    </a:cubicBezTo>
                    <a:cubicBezTo>
                      <a:pt x="1563" y="200"/>
                      <a:pt x="925" y="0"/>
                      <a:pt x="45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5"/>
              <p:cNvSpPr/>
              <p:nvPr/>
            </p:nvSpPr>
            <p:spPr>
              <a:xfrm>
                <a:off x="4220150" y="2471575"/>
                <a:ext cx="49750" cy="40500"/>
              </a:xfrm>
              <a:custGeom>
                <a:rect b="b" l="l" r="r" t="t"/>
                <a:pathLst>
                  <a:path extrusionOk="0" h="1620" w="1990">
                    <a:moveTo>
                      <a:pt x="1453" y="0"/>
                    </a:moveTo>
                    <a:lnTo>
                      <a:pt x="1" y="119"/>
                    </a:lnTo>
                    <a:cubicBezTo>
                      <a:pt x="1" y="119"/>
                      <a:pt x="953" y="1465"/>
                      <a:pt x="1989" y="1619"/>
                    </a:cubicBezTo>
                    <a:lnTo>
                      <a:pt x="1965" y="119"/>
                    </a:lnTo>
                    <a:cubicBezTo>
                      <a:pt x="1965" y="119"/>
                      <a:pt x="1751" y="60"/>
                      <a:pt x="1453" y="0"/>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5"/>
              <p:cNvSpPr/>
              <p:nvPr/>
            </p:nvSpPr>
            <p:spPr>
              <a:xfrm>
                <a:off x="4178475" y="2317375"/>
                <a:ext cx="180125" cy="174775"/>
              </a:xfrm>
              <a:custGeom>
                <a:rect b="b" l="l" r="r" t="t"/>
                <a:pathLst>
                  <a:path extrusionOk="0" h="6991" w="7205">
                    <a:moveTo>
                      <a:pt x="5895" y="1"/>
                    </a:moveTo>
                    <a:lnTo>
                      <a:pt x="668" y="977"/>
                    </a:lnTo>
                    <a:cubicBezTo>
                      <a:pt x="168" y="1346"/>
                      <a:pt x="13" y="2156"/>
                      <a:pt x="1" y="3025"/>
                    </a:cubicBezTo>
                    <a:cubicBezTo>
                      <a:pt x="1" y="3751"/>
                      <a:pt x="108" y="4513"/>
                      <a:pt x="215" y="5073"/>
                    </a:cubicBezTo>
                    <a:cubicBezTo>
                      <a:pt x="311" y="5608"/>
                      <a:pt x="406" y="5966"/>
                      <a:pt x="406" y="5966"/>
                    </a:cubicBezTo>
                    <a:cubicBezTo>
                      <a:pt x="406" y="5966"/>
                      <a:pt x="489" y="6025"/>
                      <a:pt x="620" y="6097"/>
                    </a:cubicBezTo>
                    <a:cubicBezTo>
                      <a:pt x="1110" y="6367"/>
                      <a:pt x="2378" y="6990"/>
                      <a:pt x="3703" y="6990"/>
                    </a:cubicBezTo>
                    <a:cubicBezTo>
                      <a:pt x="4246" y="6990"/>
                      <a:pt x="4799" y="6886"/>
                      <a:pt x="5311" y="6609"/>
                    </a:cubicBezTo>
                    <a:cubicBezTo>
                      <a:pt x="7204" y="5573"/>
                      <a:pt x="6180" y="1132"/>
                      <a:pt x="5942" y="179"/>
                    </a:cubicBezTo>
                    <a:cubicBezTo>
                      <a:pt x="5906" y="60"/>
                      <a:pt x="5895" y="1"/>
                      <a:pt x="589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5"/>
              <p:cNvSpPr/>
              <p:nvPr/>
            </p:nvSpPr>
            <p:spPr>
              <a:xfrm>
                <a:off x="4021625" y="2255675"/>
                <a:ext cx="324475" cy="290125"/>
              </a:xfrm>
              <a:custGeom>
                <a:rect b="b" l="l" r="r" t="t"/>
                <a:pathLst>
                  <a:path extrusionOk="0" h="11605" w="12979">
                    <a:moveTo>
                      <a:pt x="3588" y="0"/>
                    </a:moveTo>
                    <a:cubicBezTo>
                      <a:pt x="3540" y="0"/>
                      <a:pt x="3491" y="2"/>
                      <a:pt x="3441" y="4"/>
                    </a:cubicBezTo>
                    <a:cubicBezTo>
                      <a:pt x="1489" y="99"/>
                      <a:pt x="0" y="3755"/>
                      <a:pt x="1786" y="5969"/>
                    </a:cubicBezTo>
                    <a:cubicBezTo>
                      <a:pt x="3543" y="8174"/>
                      <a:pt x="4133" y="11232"/>
                      <a:pt x="1344" y="11232"/>
                    </a:cubicBezTo>
                    <a:cubicBezTo>
                      <a:pt x="1317" y="11232"/>
                      <a:pt x="1290" y="11232"/>
                      <a:pt x="1262" y="11232"/>
                    </a:cubicBezTo>
                    <a:lnTo>
                      <a:pt x="1262" y="11232"/>
                    </a:lnTo>
                    <a:cubicBezTo>
                      <a:pt x="1262" y="11232"/>
                      <a:pt x="1927" y="11604"/>
                      <a:pt x="2715" y="11604"/>
                    </a:cubicBezTo>
                    <a:cubicBezTo>
                      <a:pt x="3410" y="11604"/>
                      <a:pt x="4202" y="11314"/>
                      <a:pt x="4715" y="10220"/>
                    </a:cubicBezTo>
                    <a:cubicBezTo>
                      <a:pt x="5061" y="9493"/>
                      <a:pt x="5287" y="8410"/>
                      <a:pt x="5442" y="7267"/>
                    </a:cubicBezTo>
                    <a:cubicBezTo>
                      <a:pt x="5739" y="7886"/>
                      <a:pt x="6180" y="8398"/>
                      <a:pt x="6799" y="8517"/>
                    </a:cubicBezTo>
                    <a:cubicBezTo>
                      <a:pt x="6835" y="8529"/>
                      <a:pt x="6858" y="8541"/>
                      <a:pt x="6894" y="8565"/>
                    </a:cubicBezTo>
                    <a:cubicBezTo>
                      <a:pt x="7251" y="8172"/>
                      <a:pt x="6918" y="7684"/>
                      <a:pt x="6918" y="7684"/>
                    </a:cubicBezTo>
                    <a:lnTo>
                      <a:pt x="6715" y="7612"/>
                    </a:lnTo>
                    <a:cubicBezTo>
                      <a:pt x="6644" y="7041"/>
                      <a:pt x="6596" y="6267"/>
                      <a:pt x="6668" y="5540"/>
                    </a:cubicBezTo>
                    <a:lnTo>
                      <a:pt x="6668" y="5540"/>
                    </a:lnTo>
                    <a:cubicBezTo>
                      <a:pt x="6966" y="5683"/>
                      <a:pt x="7180" y="5993"/>
                      <a:pt x="7323" y="6171"/>
                    </a:cubicBezTo>
                    <a:cubicBezTo>
                      <a:pt x="7323" y="6171"/>
                      <a:pt x="7549" y="7398"/>
                      <a:pt x="7847" y="7957"/>
                    </a:cubicBezTo>
                    <a:cubicBezTo>
                      <a:pt x="8046" y="8318"/>
                      <a:pt x="8240" y="8382"/>
                      <a:pt x="8353" y="8382"/>
                    </a:cubicBezTo>
                    <a:cubicBezTo>
                      <a:pt x="8416" y="8382"/>
                      <a:pt x="8454" y="8362"/>
                      <a:pt x="8454" y="8362"/>
                    </a:cubicBezTo>
                    <a:cubicBezTo>
                      <a:pt x="8073" y="8327"/>
                      <a:pt x="7858" y="7576"/>
                      <a:pt x="7978" y="6636"/>
                    </a:cubicBezTo>
                    <a:cubicBezTo>
                      <a:pt x="8085" y="5790"/>
                      <a:pt x="7918" y="4278"/>
                      <a:pt x="7894" y="4005"/>
                    </a:cubicBezTo>
                    <a:cubicBezTo>
                      <a:pt x="7894" y="3993"/>
                      <a:pt x="7882" y="3981"/>
                      <a:pt x="7882" y="3981"/>
                    </a:cubicBezTo>
                    <a:cubicBezTo>
                      <a:pt x="7882" y="3969"/>
                      <a:pt x="7882" y="3969"/>
                      <a:pt x="7882" y="3969"/>
                    </a:cubicBezTo>
                    <a:cubicBezTo>
                      <a:pt x="7870" y="3755"/>
                      <a:pt x="7847" y="3624"/>
                      <a:pt x="7847" y="3624"/>
                    </a:cubicBezTo>
                    <a:lnTo>
                      <a:pt x="7847" y="3624"/>
                    </a:lnTo>
                    <a:cubicBezTo>
                      <a:pt x="7998" y="3642"/>
                      <a:pt x="8155" y="3651"/>
                      <a:pt x="8314" y="3651"/>
                    </a:cubicBezTo>
                    <a:cubicBezTo>
                      <a:pt x="8868" y="3651"/>
                      <a:pt x="9459" y="3548"/>
                      <a:pt x="10014" y="3409"/>
                    </a:cubicBezTo>
                    <a:cubicBezTo>
                      <a:pt x="10668" y="3338"/>
                      <a:pt x="11335" y="3195"/>
                      <a:pt x="11847" y="2921"/>
                    </a:cubicBezTo>
                    <a:cubicBezTo>
                      <a:pt x="11978" y="2850"/>
                      <a:pt x="12097" y="2766"/>
                      <a:pt x="12180" y="2659"/>
                    </a:cubicBezTo>
                    <a:lnTo>
                      <a:pt x="12204" y="2659"/>
                    </a:lnTo>
                    <a:lnTo>
                      <a:pt x="12609" y="5017"/>
                    </a:lnTo>
                    <a:cubicBezTo>
                      <a:pt x="12609" y="5017"/>
                      <a:pt x="12978" y="4421"/>
                      <a:pt x="12895" y="3612"/>
                    </a:cubicBezTo>
                    <a:cubicBezTo>
                      <a:pt x="12835" y="3112"/>
                      <a:pt x="12550" y="2683"/>
                      <a:pt x="12347" y="2421"/>
                    </a:cubicBezTo>
                    <a:cubicBezTo>
                      <a:pt x="12692" y="1695"/>
                      <a:pt x="12157" y="671"/>
                      <a:pt x="11073" y="409"/>
                    </a:cubicBezTo>
                    <a:cubicBezTo>
                      <a:pt x="10919" y="373"/>
                      <a:pt x="10745" y="357"/>
                      <a:pt x="10557" y="357"/>
                    </a:cubicBezTo>
                    <a:cubicBezTo>
                      <a:pt x="8988" y="357"/>
                      <a:pt x="6423" y="1501"/>
                      <a:pt x="5870" y="2171"/>
                    </a:cubicBezTo>
                    <a:cubicBezTo>
                      <a:pt x="5870" y="2171"/>
                      <a:pt x="5823" y="1992"/>
                      <a:pt x="5727" y="1766"/>
                    </a:cubicBezTo>
                    <a:cubicBezTo>
                      <a:pt x="5716" y="1708"/>
                      <a:pt x="5399" y="0"/>
                      <a:pt x="358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5"/>
              <p:cNvSpPr/>
              <p:nvPr/>
            </p:nvSpPr>
            <p:spPr>
              <a:xfrm>
                <a:off x="4155950" y="2392650"/>
                <a:ext cx="48750" cy="61175"/>
              </a:xfrm>
              <a:custGeom>
                <a:rect b="b" l="l" r="r" t="t"/>
                <a:pathLst>
                  <a:path extrusionOk="0" h="2447" w="1950">
                    <a:moveTo>
                      <a:pt x="978" y="1"/>
                    </a:moveTo>
                    <a:cubicBezTo>
                      <a:pt x="824" y="1"/>
                      <a:pt x="665" y="61"/>
                      <a:pt x="521" y="228"/>
                    </a:cubicBezTo>
                    <a:cubicBezTo>
                      <a:pt x="0" y="838"/>
                      <a:pt x="541" y="2447"/>
                      <a:pt x="1684" y="2447"/>
                    </a:cubicBezTo>
                    <a:cubicBezTo>
                      <a:pt x="1769" y="2447"/>
                      <a:pt x="1858" y="2438"/>
                      <a:pt x="1950" y="2419"/>
                    </a:cubicBezTo>
                    <a:lnTo>
                      <a:pt x="1735" y="395"/>
                    </a:lnTo>
                    <a:cubicBezTo>
                      <a:pt x="1735" y="395"/>
                      <a:pt x="1372" y="1"/>
                      <a:pt x="97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5"/>
              <p:cNvSpPr/>
              <p:nvPr/>
            </p:nvSpPr>
            <p:spPr>
              <a:xfrm>
                <a:off x="4128175" y="2299825"/>
                <a:ext cx="40225" cy="65200"/>
              </a:xfrm>
              <a:custGeom>
                <a:rect b="b" l="l" r="r" t="t"/>
                <a:pathLst>
                  <a:path extrusionOk="0" h="2608" w="1609">
                    <a:moveTo>
                      <a:pt x="1465" y="0"/>
                    </a:moveTo>
                    <a:cubicBezTo>
                      <a:pt x="358" y="548"/>
                      <a:pt x="60" y="2167"/>
                      <a:pt x="1" y="2608"/>
                    </a:cubicBezTo>
                    <a:cubicBezTo>
                      <a:pt x="156" y="2608"/>
                      <a:pt x="322" y="2584"/>
                      <a:pt x="501" y="2548"/>
                    </a:cubicBezTo>
                    <a:cubicBezTo>
                      <a:pt x="751" y="1131"/>
                      <a:pt x="1608" y="405"/>
                      <a:pt x="1608" y="405"/>
                    </a:cubicBezTo>
                    <a:cubicBezTo>
                      <a:pt x="1608" y="405"/>
                      <a:pt x="1561" y="226"/>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5"/>
              <p:cNvSpPr/>
              <p:nvPr/>
            </p:nvSpPr>
            <p:spPr>
              <a:xfrm>
                <a:off x="4345475" y="2522175"/>
                <a:ext cx="55675" cy="101825"/>
              </a:xfrm>
              <a:custGeom>
                <a:rect b="b" l="l" r="r" t="t"/>
                <a:pathLst>
                  <a:path extrusionOk="0" h="4073" w="2227">
                    <a:moveTo>
                      <a:pt x="417" y="0"/>
                    </a:moveTo>
                    <a:cubicBezTo>
                      <a:pt x="0" y="1584"/>
                      <a:pt x="358" y="2620"/>
                      <a:pt x="358" y="2620"/>
                    </a:cubicBezTo>
                    <a:cubicBezTo>
                      <a:pt x="358" y="2620"/>
                      <a:pt x="1286" y="3679"/>
                      <a:pt x="2227" y="4072"/>
                    </a:cubicBezTo>
                    <a:lnTo>
                      <a:pt x="2227" y="1298"/>
                    </a:lnTo>
                    <a:lnTo>
                      <a:pt x="2215" y="1298"/>
                    </a:lnTo>
                    <a:cubicBezTo>
                      <a:pt x="1417" y="631"/>
                      <a:pt x="417" y="0"/>
                      <a:pt x="417"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5"/>
              <p:cNvSpPr/>
              <p:nvPr/>
            </p:nvSpPr>
            <p:spPr>
              <a:xfrm>
                <a:off x="4089125" y="2551850"/>
                <a:ext cx="465625" cy="183800"/>
              </a:xfrm>
              <a:custGeom>
                <a:rect b="b" l="l" r="r" t="t"/>
                <a:pathLst>
                  <a:path extrusionOk="0" h="7352" w="18625">
                    <a:moveTo>
                      <a:pt x="1883" y="1"/>
                    </a:moveTo>
                    <a:cubicBezTo>
                      <a:pt x="849" y="1"/>
                      <a:pt x="0" y="1155"/>
                      <a:pt x="598" y="2206"/>
                    </a:cubicBezTo>
                    <a:cubicBezTo>
                      <a:pt x="610" y="2206"/>
                      <a:pt x="670" y="2290"/>
                      <a:pt x="765" y="2397"/>
                    </a:cubicBezTo>
                    <a:cubicBezTo>
                      <a:pt x="1682" y="3468"/>
                      <a:pt x="2777" y="4385"/>
                      <a:pt x="4004" y="5100"/>
                    </a:cubicBezTo>
                    <a:cubicBezTo>
                      <a:pt x="5158" y="5754"/>
                      <a:pt x="6540" y="7064"/>
                      <a:pt x="8028" y="7302"/>
                    </a:cubicBezTo>
                    <a:cubicBezTo>
                      <a:pt x="8231" y="7336"/>
                      <a:pt x="8454" y="7351"/>
                      <a:pt x="8694" y="7351"/>
                    </a:cubicBezTo>
                    <a:cubicBezTo>
                      <a:pt x="12034" y="7351"/>
                      <a:pt x="18624" y="4326"/>
                      <a:pt x="18624" y="4326"/>
                    </a:cubicBezTo>
                    <a:lnTo>
                      <a:pt x="17993" y="2587"/>
                    </a:lnTo>
                    <a:cubicBezTo>
                      <a:pt x="17993" y="2587"/>
                      <a:pt x="13648" y="3683"/>
                      <a:pt x="12147" y="3921"/>
                    </a:cubicBezTo>
                    <a:cubicBezTo>
                      <a:pt x="10600" y="4159"/>
                      <a:pt x="9135" y="4421"/>
                      <a:pt x="9135" y="4421"/>
                    </a:cubicBezTo>
                    <a:cubicBezTo>
                      <a:pt x="7599" y="3516"/>
                      <a:pt x="4349" y="1206"/>
                      <a:pt x="2622" y="206"/>
                    </a:cubicBezTo>
                    <a:cubicBezTo>
                      <a:pt x="2377" y="64"/>
                      <a:pt x="2125" y="1"/>
                      <a:pt x="188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5"/>
              <p:cNvSpPr/>
              <p:nvPr/>
            </p:nvSpPr>
            <p:spPr>
              <a:xfrm>
                <a:off x="4538950" y="2558000"/>
                <a:ext cx="129800" cy="102000"/>
              </a:xfrm>
              <a:custGeom>
                <a:rect b="b" l="l" r="r" t="t"/>
                <a:pathLst>
                  <a:path extrusionOk="0" h="4080" w="5192">
                    <a:moveTo>
                      <a:pt x="1926" y="0"/>
                    </a:moveTo>
                    <a:cubicBezTo>
                      <a:pt x="1859" y="0"/>
                      <a:pt x="1771" y="35"/>
                      <a:pt x="1667" y="115"/>
                    </a:cubicBezTo>
                    <a:cubicBezTo>
                      <a:pt x="1251" y="436"/>
                      <a:pt x="751" y="698"/>
                      <a:pt x="441" y="1151"/>
                    </a:cubicBezTo>
                    <a:cubicBezTo>
                      <a:pt x="143" y="1615"/>
                      <a:pt x="0" y="2341"/>
                      <a:pt x="0" y="2341"/>
                    </a:cubicBezTo>
                    <a:lnTo>
                      <a:pt x="631" y="4080"/>
                    </a:lnTo>
                    <a:cubicBezTo>
                      <a:pt x="2239" y="3889"/>
                      <a:pt x="4561" y="2532"/>
                      <a:pt x="4608" y="2210"/>
                    </a:cubicBezTo>
                    <a:cubicBezTo>
                      <a:pt x="4615" y="2161"/>
                      <a:pt x="4571" y="2142"/>
                      <a:pt x="4496" y="2142"/>
                    </a:cubicBezTo>
                    <a:cubicBezTo>
                      <a:pt x="4189" y="2142"/>
                      <a:pt x="3358" y="2472"/>
                      <a:pt x="3358" y="2472"/>
                    </a:cubicBezTo>
                    <a:cubicBezTo>
                      <a:pt x="3870" y="2246"/>
                      <a:pt x="4894" y="1770"/>
                      <a:pt x="4822" y="1556"/>
                    </a:cubicBezTo>
                    <a:cubicBezTo>
                      <a:pt x="4803" y="1497"/>
                      <a:pt x="4734" y="1474"/>
                      <a:pt x="4636" y="1474"/>
                    </a:cubicBezTo>
                    <a:cubicBezTo>
                      <a:pt x="4253" y="1474"/>
                      <a:pt x="3429" y="1829"/>
                      <a:pt x="3429" y="1829"/>
                    </a:cubicBezTo>
                    <a:cubicBezTo>
                      <a:pt x="3429" y="1829"/>
                      <a:pt x="5192" y="1044"/>
                      <a:pt x="4918" y="829"/>
                    </a:cubicBezTo>
                    <a:cubicBezTo>
                      <a:pt x="4884" y="806"/>
                      <a:pt x="4832" y="795"/>
                      <a:pt x="4765" y="795"/>
                    </a:cubicBezTo>
                    <a:cubicBezTo>
                      <a:pt x="4264" y="795"/>
                      <a:pt x="2965" y="1389"/>
                      <a:pt x="2965" y="1389"/>
                    </a:cubicBezTo>
                    <a:cubicBezTo>
                      <a:pt x="2965" y="1389"/>
                      <a:pt x="4620" y="436"/>
                      <a:pt x="4049" y="365"/>
                    </a:cubicBezTo>
                    <a:cubicBezTo>
                      <a:pt x="4031" y="363"/>
                      <a:pt x="4013" y="362"/>
                      <a:pt x="3993" y="362"/>
                    </a:cubicBezTo>
                    <a:cubicBezTo>
                      <a:pt x="3371" y="362"/>
                      <a:pt x="1697" y="1414"/>
                      <a:pt x="1454" y="1414"/>
                    </a:cubicBezTo>
                    <a:cubicBezTo>
                      <a:pt x="1449" y="1414"/>
                      <a:pt x="1445" y="1414"/>
                      <a:pt x="1441" y="1413"/>
                    </a:cubicBezTo>
                    <a:cubicBezTo>
                      <a:pt x="1251" y="1365"/>
                      <a:pt x="1632" y="996"/>
                      <a:pt x="1929" y="603"/>
                    </a:cubicBezTo>
                    <a:cubicBezTo>
                      <a:pt x="2152" y="308"/>
                      <a:pt x="2128" y="0"/>
                      <a:pt x="1926"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5"/>
              <p:cNvSpPr/>
              <p:nvPr/>
            </p:nvSpPr>
            <p:spPr>
              <a:xfrm>
                <a:off x="4073425" y="3835425"/>
                <a:ext cx="187825" cy="659025"/>
              </a:xfrm>
              <a:custGeom>
                <a:rect b="b" l="l" r="r" t="t"/>
                <a:pathLst>
                  <a:path extrusionOk="0" h="26361" w="7513">
                    <a:moveTo>
                      <a:pt x="6691" y="0"/>
                    </a:moveTo>
                    <a:lnTo>
                      <a:pt x="60" y="25944"/>
                    </a:lnTo>
                    <a:cubicBezTo>
                      <a:pt x="0" y="26170"/>
                      <a:pt x="131" y="26361"/>
                      <a:pt x="357" y="26361"/>
                    </a:cubicBezTo>
                    <a:cubicBezTo>
                      <a:pt x="583" y="26361"/>
                      <a:pt x="822" y="26170"/>
                      <a:pt x="881" y="25944"/>
                    </a:cubicBezTo>
                    <a:lnTo>
                      <a:pt x="7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5"/>
              <p:cNvSpPr/>
              <p:nvPr/>
            </p:nvSpPr>
            <p:spPr>
              <a:xfrm>
                <a:off x="3802250" y="3835425"/>
                <a:ext cx="188150" cy="659025"/>
              </a:xfrm>
              <a:custGeom>
                <a:rect b="b" l="l" r="r" t="t"/>
                <a:pathLst>
                  <a:path extrusionOk="0" h="26361" w="7526">
                    <a:moveTo>
                      <a:pt x="6692" y="0"/>
                    </a:moveTo>
                    <a:lnTo>
                      <a:pt x="60" y="25944"/>
                    </a:lnTo>
                    <a:cubicBezTo>
                      <a:pt x="0" y="26170"/>
                      <a:pt x="143" y="26361"/>
                      <a:pt x="370" y="26361"/>
                    </a:cubicBezTo>
                    <a:cubicBezTo>
                      <a:pt x="596" y="26361"/>
                      <a:pt x="822" y="26170"/>
                      <a:pt x="882" y="25944"/>
                    </a:cubicBezTo>
                    <a:lnTo>
                      <a:pt x="7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5"/>
              <p:cNvSpPr/>
              <p:nvPr/>
            </p:nvSpPr>
            <p:spPr>
              <a:xfrm>
                <a:off x="3932625" y="3964600"/>
                <a:ext cx="294400" cy="20575"/>
              </a:xfrm>
              <a:custGeom>
                <a:rect b="b" l="l" r="r" t="t"/>
                <a:pathLst>
                  <a:path extrusionOk="0" h="823" w="11776">
                    <a:moveTo>
                      <a:pt x="584" y="1"/>
                    </a:moveTo>
                    <a:cubicBezTo>
                      <a:pt x="358" y="1"/>
                      <a:pt x="119" y="191"/>
                      <a:pt x="60" y="417"/>
                    </a:cubicBezTo>
                    <a:cubicBezTo>
                      <a:pt x="0" y="644"/>
                      <a:pt x="143" y="822"/>
                      <a:pt x="369" y="822"/>
                    </a:cubicBezTo>
                    <a:lnTo>
                      <a:pt x="11204" y="822"/>
                    </a:lnTo>
                    <a:cubicBezTo>
                      <a:pt x="11430" y="822"/>
                      <a:pt x="11657" y="644"/>
                      <a:pt x="11716" y="417"/>
                    </a:cubicBezTo>
                    <a:cubicBezTo>
                      <a:pt x="11776" y="191"/>
                      <a:pt x="11645" y="1"/>
                      <a:pt x="1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5"/>
              <p:cNvSpPr/>
              <p:nvPr/>
            </p:nvSpPr>
            <p:spPr>
              <a:xfrm>
                <a:off x="3899575" y="4093800"/>
                <a:ext cx="294425" cy="20850"/>
              </a:xfrm>
              <a:custGeom>
                <a:rect b="b" l="l" r="r" t="t"/>
                <a:pathLst>
                  <a:path extrusionOk="0" h="834" w="11777">
                    <a:moveTo>
                      <a:pt x="584" y="0"/>
                    </a:moveTo>
                    <a:cubicBezTo>
                      <a:pt x="358" y="0"/>
                      <a:pt x="120" y="191"/>
                      <a:pt x="60" y="417"/>
                    </a:cubicBezTo>
                    <a:cubicBezTo>
                      <a:pt x="1" y="643"/>
                      <a:pt x="144" y="833"/>
                      <a:pt x="370" y="833"/>
                    </a:cubicBezTo>
                    <a:lnTo>
                      <a:pt x="11205" y="833"/>
                    </a:lnTo>
                    <a:cubicBezTo>
                      <a:pt x="11431" y="833"/>
                      <a:pt x="11657" y="643"/>
                      <a:pt x="11717" y="417"/>
                    </a:cubicBezTo>
                    <a:cubicBezTo>
                      <a:pt x="11776" y="191"/>
                      <a:pt x="11633" y="0"/>
                      <a:pt x="11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5"/>
              <p:cNvSpPr/>
              <p:nvPr/>
            </p:nvSpPr>
            <p:spPr>
              <a:xfrm>
                <a:off x="3866550" y="4222075"/>
                <a:ext cx="294400" cy="21450"/>
              </a:xfrm>
              <a:custGeom>
                <a:rect b="b" l="l" r="r" t="t"/>
                <a:pathLst>
                  <a:path extrusionOk="0" h="858" w="11776">
                    <a:moveTo>
                      <a:pt x="584" y="1"/>
                    </a:moveTo>
                    <a:cubicBezTo>
                      <a:pt x="345" y="1"/>
                      <a:pt x="119" y="203"/>
                      <a:pt x="60" y="429"/>
                    </a:cubicBezTo>
                    <a:cubicBezTo>
                      <a:pt x="0" y="667"/>
                      <a:pt x="143" y="858"/>
                      <a:pt x="369" y="858"/>
                    </a:cubicBezTo>
                    <a:lnTo>
                      <a:pt x="11204" y="858"/>
                    </a:lnTo>
                    <a:cubicBezTo>
                      <a:pt x="11430" y="858"/>
                      <a:pt x="11656" y="667"/>
                      <a:pt x="11716" y="429"/>
                    </a:cubicBezTo>
                    <a:cubicBezTo>
                      <a:pt x="11775" y="203"/>
                      <a:pt x="11633" y="1"/>
                      <a:pt x="1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5"/>
              <p:cNvSpPr/>
              <p:nvPr/>
            </p:nvSpPr>
            <p:spPr>
              <a:xfrm>
                <a:off x="3833500" y="4352450"/>
                <a:ext cx="294400" cy="20850"/>
              </a:xfrm>
              <a:custGeom>
                <a:rect b="b" l="l" r="r" t="t"/>
                <a:pathLst>
                  <a:path extrusionOk="0" h="834" w="11776">
                    <a:moveTo>
                      <a:pt x="572" y="1"/>
                    </a:moveTo>
                    <a:cubicBezTo>
                      <a:pt x="346" y="1"/>
                      <a:pt x="120" y="191"/>
                      <a:pt x="60" y="417"/>
                    </a:cubicBezTo>
                    <a:cubicBezTo>
                      <a:pt x="1" y="643"/>
                      <a:pt x="143" y="834"/>
                      <a:pt x="370" y="834"/>
                    </a:cubicBezTo>
                    <a:lnTo>
                      <a:pt x="11192" y="834"/>
                    </a:lnTo>
                    <a:cubicBezTo>
                      <a:pt x="11431" y="834"/>
                      <a:pt x="11657" y="643"/>
                      <a:pt x="11716" y="417"/>
                    </a:cubicBezTo>
                    <a:cubicBezTo>
                      <a:pt x="11776" y="191"/>
                      <a:pt x="11633" y="1"/>
                      <a:pt x="1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5"/>
              <p:cNvSpPr/>
              <p:nvPr/>
            </p:nvSpPr>
            <p:spPr>
              <a:xfrm>
                <a:off x="4225225" y="3835425"/>
                <a:ext cx="187850" cy="659025"/>
              </a:xfrm>
              <a:custGeom>
                <a:rect b="b" l="l" r="r" t="t"/>
                <a:pathLst>
                  <a:path extrusionOk="0" h="26361" w="7514">
                    <a:moveTo>
                      <a:pt x="0" y="0"/>
                    </a:moveTo>
                    <a:lnTo>
                      <a:pt x="6632" y="25944"/>
                    </a:lnTo>
                    <a:cubicBezTo>
                      <a:pt x="6692" y="26170"/>
                      <a:pt x="6918" y="26361"/>
                      <a:pt x="7144" y="26361"/>
                    </a:cubicBezTo>
                    <a:cubicBezTo>
                      <a:pt x="7370" y="26361"/>
                      <a:pt x="7513" y="26170"/>
                      <a:pt x="7454" y="25944"/>
                    </a:cubicBezTo>
                    <a:lnTo>
                      <a:pt x="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5"/>
              <p:cNvSpPr/>
              <p:nvPr/>
            </p:nvSpPr>
            <p:spPr>
              <a:xfrm>
                <a:off x="4496075" y="3835425"/>
                <a:ext cx="187850" cy="659025"/>
              </a:xfrm>
              <a:custGeom>
                <a:rect b="b" l="l" r="r" t="t"/>
                <a:pathLst>
                  <a:path extrusionOk="0" h="26361" w="7514">
                    <a:moveTo>
                      <a:pt x="1" y="0"/>
                    </a:moveTo>
                    <a:lnTo>
                      <a:pt x="6633" y="25944"/>
                    </a:lnTo>
                    <a:cubicBezTo>
                      <a:pt x="6692" y="26170"/>
                      <a:pt x="6930" y="26361"/>
                      <a:pt x="7157" y="26361"/>
                    </a:cubicBezTo>
                    <a:cubicBezTo>
                      <a:pt x="7383" y="26361"/>
                      <a:pt x="7514" y="26170"/>
                      <a:pt x="7466" y="25944"/>
                    </a:cubicBezTo>
                    <a:lnTo>
                      <a:pt x="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
              <p:cNvSpPr/>
              <p:nvPr/>
            </p:nvSpPr>
            <p:spPr>
              <a:xfrm>
                <a:off x="3949875" y="3814875"/>
                <a:ext cx="578975" cy="41100"/>
              </a:xfrm>
              <a:custGeom>
                <a:rect b="b" l="l" r="r" t="t"/>
                <a:pathLst>
                  <a:path extrusionOk="0" h="1644" w="23159">
                    <a:moveTo>
                      <a:pt x="239" y="1"/>
                    </a:moveTo>
                    <a:cubicBezTo>
                      <a:pt x="108" y="1"/>
                      <a:pt x="1" y="108"/>
                      <a:pt x="1" y="239"/>
                    </a:cubicBezTo>
                    <a:lnTo>
                      <a:pt x="1" y="1406"/>
                    </a:lnTo>
                    <a:cubicBezTo>
                      <a:pt x="1" y="1537"/>
                      <a:pt x="108" y="1644"/>
                      <a:pt x="239" y="1644"/>
                    </a:cubicBezTo>
                    <a:lnTo>
                      <a:pt x="22920" y="1644"/>
                    </a:lnTo>
                    <a:cubicBezTo>
                      <a:pt x="23051" y="1644"/>
                      <a:pt x="23159" y="1537"/>
                      <a:pt x="23159" y="1406"/>
                    </a:cubicBezTo>
                    <a:lnTo>
                      <a:pt x="23159" y="239"/>
                    </a:lnTo>
                    <a:cubicBezTo>
                      <a:pt x="23159" y="108"/>
                      <a:pt x="23051" y="1"/>
                      <a:pt x="22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5"/>
              <p:cNvSpPr/>
              <p:nvPr/>
            </p:nvSpPr>
            <p:spPr>
              <a:xfrm>
                <a:off x="4259150" y="3964600"/>
                <a:ext cx="294400" cy="20575"/>
              </a:xfrm>
              <a:custGeom>
                <a:rect b="b" l="l" r="r" t="t"/>
                <a:pathLst>
                  <a:path extrusionOk="0" h="823" w="11776">
                    <a:moveTo>
                      <a:pt x="370" y="1"/>
                    </a:moveTo>
                    <a:cubicBezTo>
                      <a:pt x="143" y="1"/>
                      <a:pt x="1" y="191"/>
                      <a:pt x="60" y="417"/>
                    </a:cubicBezTo>
                    <a:cubicBezTo>
                      <a:pt x="120" y="644"/>
                      <a:pt x="358" y="822"/>
                      <a:pt x="584" y="822"/>
                    </a:cubicBezTo>
                    <a:lnTo>
                      <a:pt x="11407" y="822"/>
                    </a:lnTo>
                    <a:cubicBezTo>
                      <a:pt x="11645" y="822"/>
                      <a:pt x="11776" y="644"/>
                      <a:pt x="11716" y="417"/>
                    </a:cubicBezTo>
                    <a:cubicBezTo>
                      <a:pt x="11657" y="191"/>
                      <a:pt x="11431" y="1"/>
                      <a:pt x="1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5"/>
              <p:cNvSpPr/>
              <p:nvPr/>
            </p:nvSpPr>
            <p:spPr>
              <a:xfrm>
                <a:off x="4292200" y="4093800"/>
                <a:ext cx="294400" cy="20850"/>
              </a:xfrm>
              <a:custGeom>
                <a:rect b="b" l="l" r="r" t="t"/>
                <a:pathLst>
                  <a:path extrusionOk="0" h="834" w="11776">
                    <a:moveTo>
                      <a:pt x="369" y="0"/>
                    </a:moveTo>
                    <a:cubicBezTo>
                      <a:pt x="143" y="0"/>
                      <a:pt x="0" y="191"/>
                      <a:pt x="60" y="417"/>
                    </a:cubicBezTo>
                    <a:cubicBezTo>
                      <a:pt x="119" y="643"/>
                      <a:pt x="357" y="833"/>
                      <a:pt x="584" y="833"/>
                    </a:cubicBezTo>
                    <a:lnTo>
                      <a:pt x="11418" y="833"/>
                    </a:lnTo>
                    <a:cubicBezTo>
                      <a:pt x="11644" y="833"/>
                      <a:pt x="11775" y="643"/>
                      <a:pt x="11716" y="417"/>
                    </a:cubicBezTo>
                    <a:cubicBezTo>
                      <a:pt x="11656" y="191"/>
                      <a:pt x="11430" y="0"/>
                      <a:pt x="1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5"/>
              <p:cNvSpPr/>
              <p:nvPr/>
            </p:nvSpPr>
            <p:spPr>
              <a:xfrm>
                <a:off x="4325525" y="4222075"/>
                <a:ext cx="294100" cy="21450"/>
              </a:xfrm>
              <a:custGeom>
                <a:rect b="b" l="l" r="r" t="t"/>
                <a:pathLst>
                  <a:path extrusionOk="0" h="858" w="11764">
                    <a:moveTo>
                      <a:pt x="358" y="1"/>
                    </a:moveTo>
                    <a:cubicBezTo>
                      <a:pt x="132" y="1"/>
                      <a:pt x="1" y="203"/>
                      <a:pt x="48" y="429"/>
                    </a:cubicBezTo>
                    <a:cubicBezTo>
                      <a:pt x="108" y="667"/>
                      <a:pt x="346" y="858"/>
                      <a:pt x="572" y="858"/>
                    </a:cubicBezTo>
                    <a:lnTo>
                      <a:pt x="11407" y="858"/>
                    </a:lnTo>
                    <a:cubicBezTo>
                      <a:pt x="11633" y="858"/>
                      <a:pt x="11764" y="667"/>
                      <a:pt x="11704" y="429"/>
                    </a:cubicBezTo>
                    <a:cubicBezTo>
                      <a:pt x="11657" y="203"/>
                      <a:pt x="11419" y="1"/>
                      <a:pt x="11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5"/>
              <p:cNvSpPr/>
              <p:nvPr/>
            </p:nvSpPr>
            <p:spPr>
              <a:xfrm>
                <a:off x="4358575" y="4352450"/>
                <a:ext cx="294100" cy="20850"/>
              </a:xfrm>
              <a:custGeom>
                <a:rect b="b" l="l" r="r" t="t"/>
                <a:pathLst>
                  <a:path extrusionOk="0" h="834" w="11764">
                    <a:moveTo>
                      <a:pt x="357" y="1"/>
                    </a:moveTo>
                    <a:cubicBezTo>
                      <a:pt x="131" y="1"/>
                      <a:pt x="0" y="191"/>
                      <a:pt x="60" y="417"/>
                    </a:cubicBezTo>
                    <a:cubicBezTo>
                      <a:pt x="107" y="643"/>
                      <a:pt x="346" y="834"/>
                      <a:pt x="572" y="834"/>
                    </a:cubicBezTo>
                    <a:lnTo>
                      <a:pt x="11406" y="834"/>
                    </a:lnTo>
                    <a:cubicBezTo>
                      <a:pt x="11633" y="834"/>
                      <a:pt x="11764" y="643"/>
                      <a:pt x="11716" y="417"/>
                    </a:cubicBezTo>
                    <a:cubicBezTo>
                      <a:pt x="11656" y="191"/>
                      <a:pt x="11418" y="1"/>
                      <a:pt x="1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5"/>
              <p:cNvSpPr/>
              <p:nvPr/>
            </p:nvSpPr>
            <p:spPr>
              <a:xfrm>
                <a:off x="3593600" y="2813875"/>
                <a:ext cx="74125" cy="57475"/>
              </a:xfrm>
              <a:custGeom>
                <a:rect b="b" l="l" r="r" t="t"/>
                <a:pathLst>
                  <a:path extrusionOk="0" h="2299" w="2965">
                    <a:moveTo>
                      <a:pt x="1488" y="0"/>
                    </a:moveTo>
                    <a:cubicBezTo>
                      <a:pt x="0" y="0"/>
                      <a:pt x="0" y="2298"/>
                      <a:pt x="1488" y="2298"/>
                    </a:cubicBezTo>
                    <a:cubicBezTo>
                      <a:pt x="2965" y="2298"/>
                      <a:pt x="2965" y="0"/>
                      <a:pt x="148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5"/>
              <p:cNvSpPr/>
              <p:nvPr/>
            </p:nvSpPr>
            <p:spPr>
              <a:xfrm>
                <a:off x="3463225" y="2813875"/>
                <a:ext cx="74125" cy="57475"/>
              </a:xfrm>
              <a:custGeom>
                <a:rect b="b" l="l" r="r" t="t"/>
                <a:pathLst>
                  <a:path extrusionOk="0" h="2299" w="2965">
                    <a:moveTo>
                      <a:pt x="1477" y="0"/>
                    </a:moveTo>
                    <a:cubicBezTo>
                      <a:pt x="0" y="0"/>
                      <a:pt x="0" y="2298"/>
                      <a:pt x="1477" y="2298"/>
                    </a:cubicBezTo>
                    <a:cubicBezTo>
                      <a:pt x="2965" y="2298"/>
                      <a:pt x="2965" y="0"/>
                      <a:pt x="1477"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5"/>
              <p:cNvSpPr/>
              <p:nvPr/>
            </p:nvSpPr>
            <p:spPr>
              <a:xfrm>
                <a:off x="3720100" y="2813875"/>
                <a:ext cx="74125" cy="57475"/>
              </a:xfrm>
              <a:custGeom>
                <a:rect b="b" l="l" r="r" t="t"/>
                <a:pathLst>
                  <a:path extrusionOk="0" h="2299" w="2965">
                    <a:moveTo>
                      <a:pt x="1489" y="0"/>
                    </a:moveTo>
                    <a:cubicBezTo>
                      <a:pt x="0" y="0"/>
                      <a:pt x="0" y="2298"/>
                      <a:pt x="1489" y="2298"/>
                    </a:cubicBezTo>
                    <a:cubicBezTo>
                      <a:pt x="2965" y="2298"/>
                      <a:pt x="2965" y="0"/>
                      <a:pt x="1489"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5"/>
              <p:cNvSpPr/>
              <p:nvPr/>
            </p:nvSpPr>
            <p:spPr>
              <a:xfrm>
                <a:off x="6688925" y="3310950"/>
                <a:ext cx="74125" cy="57475"/>
              </a:xfrm>
              <a:custGeom>
                <a:rect b="b" l="l" r="r" t="t"/>
                <a:pathLst>
                  <a:path extrusionOk="0" h="2299" w="2965">
                    <a:moveTo>
                      <a:pt x="1489" y="1"/>
                    </a:moveTo>
                    <a:cubicBezTo>
                      <a:pt x="0" y="1"/>
                      <a:pt x="0" y="2299"/>
                      <a:pt x="1489" y="2299"/>
                    </a:cubicBezTo>
                    <a:cubicBezTo>
                      <a:pt x="2965" y="2299"/>
                      <a:pt x="2965" y="1"/>
                      <a:pt x="1489"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5"/>
              <p:cNvSpPr/>
              <p:nvPr/>
            </p:nvSpPr>
            <p:spPr>
              <a:xfrm>
                <a:off x="6558550" y="3310950"/>
                <a:ext cx="74125" cy="57475"/>
              </a:xfrm>
              <a:custGeom>
                <a:rect b="b" l="l" r="r" t="t"/>
                <a:pathLst>
                  <a:path extrusionOk="0" h="2299" w="2965">
                    <a:moveTo>
                      <a:pt x="1489" y="1"/>
                    </a:moveTo>
                    <a:cubicBezTo>
                      <a:pt x="0" y="1"/>
                      <a:pt x="0" y="2299"/>
                      <a:pt x="1489" y="2299"/>
                    </a:cubicBezTo>
                    <a:cubicBezTo>
                      <a:pt x="2965" y="2299"/>
                      <a:pt x="2965" y="1"/>
                      <a:pt x="1489"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65"/>
            <p:cNvGrpSpPr/>
            <p:nvPr/>
          </p:nvGrpSpPr>
          <p:grpSpPr>
            <a:xfrm>
              <a:off x="3722925" y="3049625"/>
              <a:ext cx="829300" cy="772150"/>
              <a:chOff x="4751175" y="3105275"/>
              <a:chExt cx="829300" cy="772150"/>
            </a:xfrm>
          </p:grpSpPr>
          <p:sp>
            <p:nvSpPr>
              <p:cNvPr id="1748" name="Google Shape;1748;p65"/>
              <p:cNvSpPr/>
              <p:nvPr/>
            </p:nvSpPr>
            <p:spPr>
              <a:xfrm>
                <a:off x="4751175" y="3388050"/>
                <a:ext cx="283400" cy="343525"/>
              </a:xfrm>
              <a:custGeom>
                <a:rect b="b" l="l" r="r" t="t"/>
                <a:pathLst>
                  <a:path extrusionOk="0" h="13741" w="11336">
                    <a:moveTo>
                      <a:pt x="7883" y="0"/>
                    </a:moveTo>
                    <a:lnTo>
                      <a:pt x="1203" y="108"/>
                    </a:lnTo>
                    <a:lnTo>
                      <a:pt x="3263" y="1286"/>
                    </a:lnTo>
                    <a:cubicBezTo>
                      <a:pt x="1" y="4429"/>
                      <a:pt x="1632" y="7239"/>
                      <a:pt x="1632" y="7239"/>
                    </a:cubicBezTo>
                    <a:lnTo>
                      <a:pt x="5394" y="13740"/>
                    </a:lnTo>
                    <a:cubicBezTo>
                      <a:pt x="5394" y="13693"/>
                      <a:pt x="5394" y="13633"/>
                      <a:pt x="5406" y="13585"/>
                    </a:cubicBezTo>
                    <a:cubicBezTo>
                      <a:pt x="5430" y="12204"/>
                      <a:pt x="5823" y="10871"/>
                      <a:pt x="6501" y="9668"/>
                    </a:cubicBezTo>
                    <a:lnTo>
                      <a:pt x="9264" y="4799"/>
                    </a:lnTo>
                    <a:lnTo>
                      <a:pt x="11335" y="5918"/>
                    </a:lnTo>
                    <a:lnTo>
                      <a:pt x="78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5"/>
              <p:cNvSpPr/>
              <p:nvPr/>
            </p:nvSpPr>
            <p:spPr>
              <a:xfrm>
                <a:off x="5211350" y="3585700"/>
                <a:ext cx="331025" cy="291725"/>
              </a:xfrm>
              <a:custGeom>
                <a:rect b="b" l="l" r="r" t="t"/>
                <a:pathLst>
                  <a:path extrusionOk="0" h="11669" w="13241">
                    <a:moveTo>
                      <a:pt x="3525" y="0"/>
                    </a:moveTo>
                    <a:lnTo>
                      <a:pt x="1" y="5870"/>
                    </a:lnTo>
                    <a:lnTo>
                      <a:pt x="3299" y="11668"/>
                    </a:lnTo>
                    <a:lnTo>
                      <a:pt x="3346" y="9299"/>
                    </a:lnTo>
                    <a:cubicBezTo>
                      <a:pt x="4187" y="9561"/>
                      <a:pt x="4927" y="9666"/>
                      <a:pt x="5575" y="9666"/>
                    </a:cubicBezTo>
                    <a:cubicBezTo>
                      <a:pt x="8258" y="9666"/>
                      <a:pt x="9347" y="7858"/>
                      <a:pt x="9347" y="7858"/>
                    </a:cubicBezTo>
                    <a:lnTo>
                      <a:pt x="13240" y="1441"/>
                    </a:lnTo>
                    <a:lnTo>
                      <a:pt x="13240" y="1441"/>
                    </a:lnTo>
                    <a:cubicBezTo>
                      <a:pt x="13193" y="1465"/>
                      <a:pt x="13145" y="1488"/>
                      <a:pt x="13098" y="1512"/>
                    </a:cubicBezTo>
                    <a:cubicBezTo>
                      <a:pt x="11906" y="2131"/>
                      <a:pt x="10566" y="2429"/>
                      <a:pt x="9224" y="2429"/>
                    </a:cubicBezTo>
                    <a:cubicBezTo>
                      <a:pt x="9197" y="2429"/>
                      <a:pt x="9171" y="2429"/>
                      <a:pt x="9145" y="2429"/>
                    </a:cubicBezTo>
                    <a:lnTo>
                      <a:pt x="3537" y="2346"/>
                    </a:lnTo>
                    <a:lnTo>
                      <a:pt x="3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5"/>
              <p:cNvSpPr/>
              <p:nvPr/>
            </p:nvSpPr>
            <p:spPr>
              <a:xfrm>
                <a:off x="5190525" y="3113650"/>
                <a:ext cx="270575" cy="225900"/>
              </a:xfrm>
              <a:custGeom>
                <a:rect b="b" l="l" r="r" t="t"/>
                <a:pathLst>
                  <a:path extrusionOk="0" h="9036" w="10823">
                    <a:moveTo>
                      <a:pt x="4282" y="1"/>
                    </a:moveTo>
                    <a:cubicBezTo>
                      <a:pt x="4127" y="1"/>
                      <a:pt x="3969" y="16"/>
                      <a:pt x="3810" y="46"/>
                    </a:cubicBezTo>
                    <a:cubicBezTo>
                      <a:pt x="1012" y="594"/>
                      <a:pt x="0" y="3202"/>
                      <a:pt x="0" y="3202"/>
                    </a:cubicBezTo>
                    <a:lnTo>
                      <a:pt x="2715" y="7809"/>
                    </a:lnTo>
                    <a:lnTo>
                      <a:pt x="715" y="9036"/>
                    </a:lnTo>
                    <a:lnTo>
                      <a:pt x="7561" y="9024"/>
                    </a:lnTo>
                    <a:lnTo>
                      <a:pt x="10823" y="3202"/>
                    </a:lnTo>
                    <a:lnTo>
                      <a:pt x="10823" y="3202"/>
                    </a:lnTo>
                    <a:lnTo>
                      <a:pt x="8978" y="4273"/>
                    </a:lnTo>
                    <a:cubicBezTo>
                      <a:pt x="8978" y="4273"/>
                      <a:pt x="6937" y="1"/>
                      <a:pt x="4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5"/>
              <p:cNvSpPr/>
              <p:nvPr/>
            </p:nvSpPr>
            <p:spPr>
              <a:xfrm>
                <a:off x="4907750" y="3642550"/>
                <a:ext cx="236950" cy="172950"/>
              </a:xfrm>
              <a:custGeom>
                <a:rect b="b" l="l" r="r" t="t"/>
                <a:pathLst>
                  <a:path extrusionOk="0" h="6918" w="9478">
                    <a:moveTo>
                      <a:pt x="1405" y="0"/>
                    </a:moveTo>
                    <a:cubicBezTo>
                      <a:pt x="1405" y="0"/>
                      <a:pt x="0" y="1346"/>
                      <a:pt x="357" y="3846"/>
                    </a:cubicBezTo>
                    <a:cubicBezTo>
                      <a:pt x="774" y="6858"/>
                      <a:pt x="3429" y="6918"/>
                      <a:pt x="3429" y="6918"/>
                    </a:cubicBezTo>
                    <a:lnTo>
                      <a:pt x="9478" y="6918"/>
                    </a:lnTo>
                    <a:lnTo>
                      <a:pt x="94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5"/>
              <p:cNvSpPr/>
              <p:nvPr/>
            </p:nvSpPr>
            <p:spPr>
              <a:xfrm>
                <a:off x="5336075" y="3358575"/>
                <a:ext cx="244400" cy="265225"/>
              </a:xfrm>
              <a:custGeom>
                <a:rect b="b" l="l" r="r" t="t"/>
                <a:pathLst>
                  <a:path extrusionOk="0" h="10609" w="9776">
                    <a:moveTo>
                      <a:pt x="5953" y="1"/>
                    </a:moveTo>
                    <a:lnTo>
                      <a:pt x="0" y="3525"/>
                    </a:lnTo>
                    <a:lnTo>
                      <a:pt x="4108" y="10466"/>
                    </a:lnTo>
                    <a:cubicBezTo>
                      <a:pt x="4108" y="10466"/>
                      <a:pt x="4385" y="10608"/>
                      <a:pt x="4880" y="10608"/>
                    </a:cubicBezTo>
                    <a:cubicBezTo>
                      <a:pt x="5448" y="10608"/>
                      <a:pt x="6303" y="10422"/>
                      <a:pt x="7358" y="9621"/>
                    </a:cubicBezTo>
                    <a:cubicBezTo>
                      <a:pt x="9775" y="7787"/>
                      <a:pt x="9037" y="5204"/>
                      <a:pt x="9037" y="5204"/>
                    </a:cubicBezTo>
                    <a:lnTo>
                      <a:pt x="59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5"/>
              <p:cNvSpPr/>
              <p:nvPr/>
            </p:nvSpPr>
            <p:spPr>
              <a:xfrm>
                <a:off x="4907750" y="3105275"/>
                <a:ext cx="324175" cy="262250"/>
              </a:xfrm>
              <a:custGeom>
                <a:rect b="b" l="l" r="r" t="t"/>
                <a:pathLst>
                  <a:path extrusionOk="0" h="10490" w="12967">
                    <a:moveTo>
                      <a:pt x="5656" y="0"/>
                    </a:moveTo>
                    <a:cubicBezTo>
                      <a:pt x="4108" y="0"/>
                      <a:pt x="3120" y="1643"/>
                      <a:pt x="3120" y="1643"/>
                    </a:cubicBezTo>
                    <a:lnTo>
                      <a:pt x="0" y="7097"/>
                    </a:lnTo>
                    <a:lnTo>
                      <a:pt x="6037" y="10490"/>
                    </a:lnTo>
                    <a:cubicBezTo>
                      <a:pt x="6037" y="10490"/>
                      <a:pt x="8394" y="5989"/>
                      <a:pt x="9942" y="3548"/>
                    </a:cubicBezTo>
                    <a:cubicBezTo>
                      <a:pt x="11454" y="1143"/>
                      <a:pt x="12966" y="0"/>
                      <a:pt x="12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4" name="Google Shape;1754;p65"/>
          <p:cNvGrpSpPr/>
          <p:nvPr/>
        </p:nvGrpSpPr>
        <p:grpSpPr>
          <a:xfrm>
            <a:off x="6208992" y="1585456"/>
            <a:ext cx="2514206" cy="2634246"/>
            <a:chOff x="6208992" y="1585456"/>
            <a:chExt cx="2514206" cy="2634246"/>
          </a:xfrm>
        </p:grpSpPr>
        <p:sp>
          <p:nvSpPr>
            <p:cNvPr id="1755" name="Google Shape;1755;p65"/>
            <p:cNvSpPr/>
            <p:nvPr/>
          </p:nvSpPr>
          <p:spPr>
            <a:xfrm>
              <a:off x="7004366" y="3628980"/>
              <a:ext cx="840840" cy="187618"/>
            </a:xfrm>
            <a:custGeom>
              <a:rect b="b" l="l" r="r" t="t"/>
              <a:pathLst>
                <a:path extrusionOk="0" h="9681" w="43387">
                  <a:moveTo>
                    <a:pt x="21694" y="0"/>
                  </a:moveTo>
                  <a:cubicBezTo>
                    <a:pt x="9716" y="0"/>
                    <a:pt x="0" y="2167"/>
                    <a:pt x="0" y="4834"/>
                  </a:cubicBezTo>
                  <a:cubicBezTo>
                    <a:pt x="0" y="7513"/>
                    <a:pt x="9716" y="9680"/>
                    <a:pt x="21694" y="9680"/>
                  </a:cubicBezTo>
                  <a:cubicBezTo>
                    <a:pt x="33671" y="9680"/>
                    <a:pt x="43387" y="7513"/>
                    <a:pt x="43387" y="4834"/>
                  </a:cubicBezTo>
                  <a:cubicBezTo>
                    <a:pt x="43387" y="2167"/>
                    <a:pt x="33671" y="0"/>
                    <a:pt x="21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5"/>
            <p:cNvSpPr/>
            <p:nvPr/>
          </p:nvSpPr>
          <p:spPr>
            <a:xfrm>
              <a:off x="6290679" y="1586909"/>
              <a:ext cx="2175231" cy="2175231"/>
            </a:xfrm>
            <a:custGeom>
              <a:rect b="b" l="l" r="r" t="t"/>
              <a:pathLst>
                <a:path extrusionOk="0" h="112241" w="112241">
                  <a:moveTo>
                    <a:pt x="56126" y="0"/>
                  </a:moveTo>
                  <a:cubicBezTo>
                    <a:pt x="25134" y="0"/>
                    <a:pt x="0" y="25134"/>
                    <a:pt x="0" y="56126"/>
                  </a:cubicBezTo>
                  <a:cubicBezTo>
                    <a:pt x="0" y="71009"/>
                    <a:pt x="5918" y="85285"/>
                    <a:pt x="16443" y="95798"/>
                  </a:cubicBezTo>
                  <a:cubicBezTo>
                    <a:pt x="26968" y="106323"/>
                    <a:pt x="41244" y="112240"/>
                    <a:pt x="56126" y="112240"/>
                  </a:cubicBezTo>
                  <a:cubicBezTo>
                    <a:pt x="71009" y="112240"/>
                    <a:pt x="85273" y="106323"/>
                    <a:pt x="95798" y="95798"/>
                  </a:cubicBezTo>
                  <a:cubicBezTo>
                    <a:pt x="106323" y="85285"/>
                    <a:pt x="112241" y="71009"/>
                    <a:pt x="112241" y="56126"/>
                  </a:cubicBezTo>
                  <a:cubicBezTo>
                    <a:pt x="112241" y="41243"/>
                    <a:pt x="106323" y="26968"/>
                    <a:pt x="95798" y="16443"/>
                  </a:cubicBezTo>
                  <a:cubicBezTo>
                    <a:pt x="85273" y="5918"/>
                    <a:pt x="71009" y="0"/>
                    <a:pt x="56126"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5"/>
            <p:cNvSpPr/>
            <p:nvPr/>
          </p:nvSpPr>
          <p:spPr>
            <a:xfrm>
              <a:off x="6850450" y="1586909"/>
              <a:ext cx="1615459" cy="1695285"/>
            </a:xfrm>
            <a:custGeom>
              <a:rect b="b" l="l" r="r" t="t"/>
              <a:pathLst>
                <a:path extrusionOk="0" h="87476" w="83357">
                  <a:moveTo>
                    <a:pt x="27242" y="0"/>
                  </a:moveTo>
                  <a:cubicBezTo>
                    <a:pt x="23242" y="0"/>
                    <a:pt x="19337" y="429"/>
                    <a:pt x="15574" y="1227"/>
                  </a:cubicBezTo>
                  <a:cubicBezTo>
                    <a:pt x="16028" y="1193"/>
                    <a:pt x="16481" y="1176"/>
                    <a:pt x="16935" y="1176"/>
                  </a:cubicBezTo>
                  <a:cubicBezTo>
                    <a:pt x="20181" y="1176"/>
                    <a:pt x="23396" y="2054"/>
                    <a:pt x="26290" y="4060"/>
                  </a:cubicBezTo>
                  <a:cubicBezTo>
                    <a:pt x="24897" y="11002"/>
                    <a:pt x="18646" y="16217"/>
                    <a:pt x="11002" y="16907"/>
                  </a:cubicBezTo>
                  <a:cubicBezTo>
                    <a:pt x="9966" y="16907"/>
                    <a:pt x="9609" y="19003"/>
                    <a:pt x="9609" y="20038"/>
                  </a:cubicBezTo>
                  <a:cubicBezTo>
                    <a:pt x="9307" y="23380"/>
                    <a:pt x="7676" y="30973"/>
                    <a:pt x="11689" y="30973"/>
                  </a:cubicBezTo>
                  <a:cubicBezTo>
                    <a:pt x="12266" y="30973"/>
                    <a:pt x="12958" y="30817"/>
                    <a:pt x="13788" y="30468"/>
                  </a:cubicBezTo>
                  <a:cubicBezTo>
                    <a:pt x="14134" y="30111"/>
                    <a:pt x="15170" y="29766"/>
                    <a:pt x="15527" y="29075"/>
                  </a:cubicBezTo>
                  <a:cubicBezTo>
                    <a:pt x="16908" y="26289"/>
                    <a:pt x="17253" y="22825"/>
                    <a:pt x="20384" y="22122"/>
                  </a:cubicBezTo>
                  <a:cubicBezTo>
                    <a:pt x="20705" y="22016"/>
                    <a:pt x="21018" y="21967"/>
                    <a:pt x="21320" y="21967"/>
                  </a:cubicBezTo>
                  <a:cubicBezTo>
                    <a:pt x="22979" y="21967"/>
                    <a:pt x="24313" y="23438"/>
                    <a:pt x="24897" y="24908"/>
                  </a:cubicBezTo>
                  <a:cubicBezTo>
                    <a:pt x="26992" y="30111"/>
                    <a:pt x="22813" y="33588"/>
                    <a:pt x="17956" y="34981"/>
                  </a:cubicBezTo>
                  <a:cubicBezTo>
                    <a:pt x="16563" y="35326"/>
                    <a:pt x="16217" y="37755"/>
                    <a:pt x="15527" y="39493"/>
                  </a:cubicBezTo>
                  <a:cubicBezTo>
                    <a:pt x="15005" y="40528"/>
                    <a:pt x="13911" y="42332"/>
                    <a:pt x="12529" y="42332"/>
                  </a:cubicBezTo>
                  <a:cubicBezTo>
                    <a:pt x="12051" y="42332"/>
                    <a:pt x="11538" y="42116"/>
                    <a:pt x="11002" y="41577"/>
                  </a:cubicBezTo>
                  <a:cubicBezTo>
                    <a:pt x="9748" y="40644"/>
                    <a:pt x="10753" y="38010"/>
                    <a:pt x="9947" y="38010"/>
                  </a:cubicBezTo>
                  <a:cubicBezTo>
                    <a:pt x="9858" y="38010"/>
                    <a:pt x="9748" y="38042"/>
                    <a:pt x="9609" y="38112"/>
                  </a:cubicBezTo>
                  <a:cubicBezTo>
                    <a:pt x="6835" y="39493"/>
                    <a:pt x="9264" y="44018"/>
                    <a:pt x="6145" y="45756"/>
                  </a:cubicBezTo>
                  <a:cubicBezTo>
                    <a:pt x="4228" y="46708"/>
                    <a:pt x="1156" y="47840"/>
                    <a:pt x="1" y="49697"/>
                  </a:cubicBezTo>
                  <a:cubicBezTo>
                    <a:pt x="72" y="49768"/>
                    <a:pt x="156" y="49840"/>
                    <a:pt x="227" y="49923"/>
                  </a:cubicBezTo>
                  <a:cubicBezTo>
                    <a:pt x="1311" y="50780"/>
                    <a:pt x="2394" y="51376"/>
                    <a:pt x="3561" y="51792"/>
                  </a:cubicBezTo>
                  <a:cubicBezTo>
                    <a:pt x="4263" y="52042"/>
                    <a:pt x="5002" y="52221"/>
                    <a:pt x="5787" y="52352"/>
                  </a:cubicBezTo>
                  <a:cubicBezTo>
                    <a:pt x="6074" y="52360"/>
                    <a:pt x="6363" y="52364"/>
                    <a:pt x="6654" y="52364"/>
                  </a:cubicBezTo>
                  <a:cubicBezTo>
                    <a:pt x="12936" y="52364"/>
                    <a:pt x="20051" y="50547"/>
                    <a:pt x="26578" y="50547"/>
                  </a:cubicBezTo>
                  <a:cubicBezTo>
                    <a:pt x="32555" y="50547"/>
                    <a:pt x="38039" y="52071"/>
                    <a:pt x="41935" y="57912"/>
                  </a:cubicBezTo>
                  <a:cubicBezTo>
                    <a:pt x="45399" y="63472"/>
                    <a:pt x="45399" y="70080"/>
                    <a:pt x="46793" y="76676"/>
                  </a:cubicBezTo>
                  <a:cubicBezTo>
                    <a:pt x="48553" y="85708"/>
                    <a:pt x="56601" y="87475"/>
                    <a:pt x="65001" y="87475"/>
                  </a:cubicBezTo>
                  <a:cubicBezTo>
                    <a:pt x="68074" y="87475"/>
                    <a:pt x="71193" y="87239"/>
                    <a:pt x="74070" y="87035"/>
                  </a:cubicBezTo>
                  <a:cubicBezTo>
                    <a:pt x="79928" y="78165"/>
                    <a:pt x="83357" y="67544"/>
                    <a:pt x="83357" y="56126"/>
                  </a:cubicBezTo>
                  <a:cubicBezTo>
                    <a:pt x="83357" y="25134"/>
                    <a:pt x="58234" y="0"/>
                    <a:pt x="27242"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5"/>
            <p:cNvSpPr/>
            <p:nvPr/>
          </p:nvSpPr>
          <p:spPr>
            <a:xfrm>
              <a:off x="6673240" y="1663518"/>
              <a:ext cx="303917" cy="797468"/>
            </a:xfrm>
            <a:custGeom>
              <a:rect b="b" l="l" r="r" t="t"/>
              <a:pathLst>
                <a:path extrusionOk="0" h="41149" w="15682">
                  <a:moveTo>
                    <a:pt x="15681" y="0"/>
                  </a:moveTo>
                  <a:lnTo>
                    <a:pt x="15681" y="0"/>
                  </a:lnTo>
                  <a:cubicBezTo>
                    <a:pt x="11264" y="1750"/>
                    <a:pt x="7121" y="4060"/>
                    <a:pt x="3347" y="6822"/>
                  </a:cubicBezTo>
                  <a:cubicBezTo>
                    <a:pt x="1" y="18062"/>
                    <a:pt x="144" y="30206"/>
                    <a:pt x="5252" y="41148"/>
                  </a:cubicBezTo>
                  <a:cubicBezTo>
                    <a:pt x="6204" y="40160"/>
                    <a:pt x="7371" y="39267"/>
                    <a:pt x="6942" y="37981"/>
                  </a:cubicBezTo>
                  <a:cubicBezTo>
                    <a:pt x="4513" y="30337"/>
                    <a:pt x="1382" y="23039"/>
                    <a:pt x="3466" y="14692"/>
                  </a:cubicBezTo>
                  <a:cubicBezTo>
                    <a:pt x="4168" y="12954"/>
                    <a:pt x="4859" y="11216"/>
                    <a:pt x="5549" y="9489"/>
                  </a:cubicBezTo>
                  <a:cubicBezTo>
                    <a:pt x="7907" y="5608"/>
                    <a:pt x="11538" y="2227"/>
                    <a:pt x="15681" y="0"/>
                  </a:cubicBezTo>
                  <a:close/>
                </a:path>
              </a:pathLst>
            </a:custGeom>
            <a:solidFill>
              <a:srgbClr val="6EC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5"/>
            <p:cNvSpPr/>
            <p:nvPr/>
          </p:nvSpPr>
          <p:spPr>
            <a:xfrm>
              <a:off x="6290288" y="1585456"/>
              <a:ext cx="1053594" cy="2125443"/>
            </a:xfrm>
            <a:custGeom>
              <a:rect b="b" l="l" r="r" t="t"/>
              <a:pathLst>
                <a:path extrusionOk="0" h="109672" w="54365">
                  <a:moveTo>
                    <a:pt x="50372" y="0"/>
                  </a:moveTo>
                  <a:cubicBezTo>
                    <a:pt x="47391" y="0"/>
                    <a:pt x="43612" y="949"/>
                    <a:pt x="41553" y="1409"/>
                  </a:cubicBezTo>
                  <a:cubicBezTo>
                    <a:pt x="41315" y="1456"/>
                    <a:pt x="41077" y="1516"/>
                    <a:pt x="40839" y="1564"/>
                  </a:cubicBezTo>
                  <a:cubicBezTo>
                    <a:pt x="40768" y="1587"/>
                    <a:pt x="40696" y="1611"/>
                    <a:pt x="40625" y="1623"/>
                  </a:cubicBezTo>
                  <a:cubicBezTo>
                    <a:pt x="40458" y="1659"/>
                    <a:pt x="40303" y="1706"/>
                    <a:pt x="40136" y="1742"/>
                  </a:cubicBezTo>
                  <a:cubicBezTo>
                    <a:pt x="40041" y="1766"/>
                    <a:pt x="39934" y="1790"/>
                    <a:pt x="39839" y="1826"/>
                  </a:cubicBezTo>
                  <a:cubicBezTo>
                    <a:pt x="39708" y="1861"/>
                    <a:pt x="39577" y="1885"/>
                    <a:pt x="39446" y="1921"/>
                  </a:cubicBezTo>
                  <a:cubicBezTo>
                    <a:pt x="39327" y="1956"/>
                    <a:pt x="39208" y="1992"/>
                    <a:pt x="39089" y="2028"/>
                  </a:cubicBezTo>
                  <a:cubicBezTo>
                    <a:pt x="38970" y="2052"/>
                    <a:pt x="38863" y="2087"/>
                    <a:pt x="38743" y="2123"/>
                  </a:cubicBezTo>
                  <a:cubicBezTo>
                    <a:pt x="38612" y="2159"/>
                    <a:pt x="38493" y="2195"/>
                    <a:pt x="38362" y="2230"/>
                  </a:cubicBezTo>
                  <a:cubicBezTo>
                    <a:pt x="38255" y="2266"/>
                    <a:pt x="38160" y="2290"/>
                    <a:pt x="38053" y="2326"/>
                  </a:cubicBezTo>
                  <a:cubicBezTo>
                    <a:pt x="37922" y="2361"/>
                    <a:pt x="37779" y="2409"/>
                    <a:pt x="37636" y="2457"/>
                  </a:cubicBezTo>
                  <a:cubicBezTo>
                    <a:pt x="37553" y="2480"/>
                    <a:pt x="37458" y="2504"/>
                    <a:pt x="37374" y="2540"/>
                  </a:cubicBezTo>
                  <a:cubicBezTo>
                    <a:pt x="37219" y="2588"/>
                    <a:pt x="37077" y="2635"/>
                    <a:pt x="36922" y="2683"/>
                  </a:cubicBezTo>
                  <a:cubicBezTo>
                    <a:pt x="36850" y="2707"/>
                    <a:pt x="36767" y="2730"/>
                    <a:pt x="36696" y="2766"/>
                  </a:cubicBezTo>
                  <a:cubicBezTo>
                    <a:pt x="36541" y="2814"/>
                    <a:pt x="36374" y="2873"/>
                    <a:pt x="36219" y="2921"/>
                  </a:cubicBezTo>
                  <a:cubicBezTo>
                    <a:pt x="36160" y="2945"/>
                    <a:pt x="36088" y="2969"/>
                    <a:pt x="36029" y="2992"/>
                  </a:cubicBezTo>
                  <a:cubicBezTo>
                    <a:pt x="35850" y="3052"/>
                    <a:pt x="35684" y="3111"/>
                    <a:pt x="35517" y="3183"/>
                  </a:cubicBezTo>
                  <a:cubicBezTo>
                    <a:pt x="35469" y="3195"/>
                    <a:pt x="35410" y="3219"/>
                    <a:pt x="35362" y="3230"/>
                  </a:cubicBezTo>
                  <a:cubicBezTo>
                    <a:pt x="35183" y="3302"/>
                    <a:pt x="35005" y="3373"/>
                    <a:pt x="34826" y="3445"/>
                  </a:cubicBezTo>
                  <a:cubicBezTo>
                    <a:pt x="34779" y="3457"/>
                    <a:pt x="34743" y="3469"/>
                    <a:pt x="34707" y="3480"/>
                  </a:cubicBezTo>
                  <a:cubicBezTo>
                    <a:pt x="34517" y="3564"/>
                    <a:pt x="34326" y="3635"/>
                    <a:pt x="34124" y="3719"/>
                  </a:cubicBezTo>
                  <a:cubicBezTo>
                    <a:pt x="34112" y="3719"/>
                    <a:pt x="34088" y="3731"/>
                    <a:pt x="34064" y="3742"/>
                  </a:cubicBezTo>
                  <a:cubicBezTo>
                    <a:pt x="33850" y="3826"/>
                    <a:pt x="33648" y="3909"/>
                    <a:pt x="33445" y="3992"/>
                  </a:cubicBezTo>
                  <a:lnTo>
                    <a:pt x="33421" y="4004"/>
                  </a:lnTo>
                  <a:cubicBezTo>
                    <a:pt x="28742" y="5993"/>
                    <a:pt x="24361" y="8719"/>
                    <a:pt x="20515" y="12041"/>
                  </a:cubicBezTo>
                  <a:cubicBezTo>
                    <a:pt x="10645" y="20530"/>
                    <a:pt x="4156" y="32508"/>
                    <a:pt x="798" y="45081"/>
                  </a:cubicBezTo>
                  <a:cubicBezTo>
                    <a:pt x="322" y="46831"/>
                    <a:pt x="1" y="48748"/>
                    <a:pt x="334" y="50558"/>
                  </a:cubicBezTo>
                  <a:cubicBezTo>
                    <a:pt x="620" y="52153"/>
                    <a:pt x="1977" y="53153"/>
                    <a:pt x="1834" y="54677"/>
                  </a:cubicBezTo>
                  <a:cubicBezTo>
                    <a:pt x="1655" y="56654"/>
                    <a:pt x="1465" y="58285"/>
                    <a:pt x="2096" y="60261"/>
                  </a:cubicBezTo>
                  <a:cubicBezTo>
                    <a:pt x="2319" y="60953"/>
                    <a:pt x="3890" y="64896"/>
                    <a:pt x="4871" y="64896"/>
                  </a:cubicBezTo>
                  <a:cubicBezTo>
                    <a:pt x="4887" y="64896"/>
                    <a:pt x="4902" y="64895"/>
                    <a:pt x="4918" y="64893"/>
                  </a:cubicBezTo>
                  <a:cubicBezTo>
                    <a:pt x="5525" y="64809"/>
                    <a:pt x="6239" y="64643"/>
                    <a:pt x="6442" y="64071"/>
                  </a:cubicBezTo>
                  <a:cubicBezTo>
                    <a:pt x="6680" y="63393"/>
                    <a:pt x="6013" y="62773"/>
                    <a:pt x="5537" y="62214"/>
                  </a:cubicBezTo>
                  <a:cubicBezTo>
                    <a:pt x="5108" y="61702"/>
                    <a:pt x="4203" y="60107"/>
                    <a:pt x="4382" y="59380"/>
                  </a:cubicBezTo>
                  <a:cubicBezTo>
                    <a:pt x="4502" y="58877"/>
                    <a:pt x="4811" y="58682"/>
                    <a:pt x="5167" y="58682"/>
                  </a:cubicBezTo>
                  <a:cubicBezTo>
                    <a:pt x="5697" y="58682"/>
                    <a:pt x="6331" y="59111"/>
                    <a:pt x="6608" y="59595"/>
                  </a:cubicBezTo>
                  <a:cubicBezTo>
                    <a:pt x="8263" y="62404"/>
                    <a:pt x="7799" y="66250"/>
                    <a:pt x="11252" y="67822"/>
                  </a:cubicBezTo>
                  <a:cubicBezTo>
                    <a:pt x="12633" y="68453"/>
                    <a:pt x="14240" y="68405"/>
                    <a:pt x="15705" y="68822"/>
                  </a:cubicBezTo>
                  <a:cubicBezTo>
                    <a:pt x="18003" y="69477"/>
                    <a:pt x="19920" y="71310"/>
                    <a:pt x="20670" y="73572"/>
                  </a:cubicBezTo>
                  <a:cubicBezTo>
                    <a:pt x="22277" y="77382"/>
                    <a:pt x="21622" y="82062"/>
                    <a:pt x="19015" y="85276"/>
                  </a:cubicBezTo>
                  <a:cubicBezTo>
                    <a:pt x="17848" y="86717"/>
                    <a:pt x="16276" y="87967"/>
                    <a:pt x="15764" y="89753"/>
                  </a:cubicBezTo>
                  <a:cubicBezTo>
                    <a:pt x="14883" y="92837"/>
                    <a:pt x="17491" y="95718"/>
                    <a:pt x="19872" y="97873"/>
                  </a:cubicBezTo>
                  <a:cubicBezTo>
                    <a:pt x="23277" y="100945"/>
                    <a:pt x="26718" y="104052"/>
                    <a:pt x="30695" y="106350"/>
                  </a:cubicBezTo>
                  <a:cubicBezTo>
                    <a:pt x="34123" y="108321"/>
                    <a:pt x="38019" y="109672"/>
                    <a:pt x="41950" y="109672"/>
                  </a:cubicBezTo>
                  <a:cubicBezTo>
                    <a:pt x="42579" y="109672"/>
                    <a:pt x="43210" y="109637"/>
                    <a:pt x="43839" y="109565"/>
                  </a:cubicBezTo>
                  <a:cubicBezTo>
                    <a:pt x="42161" y="108910"/>
                    <a:pt x="42101" y="106386"/>
                    <a:pt x="43184" y="104945"/>
                  </a:cubicBezTo>
                  <a:cubicBezTo>
                    <a:pt x="44256" y="103493"/>
                    <a:pt x="45982" y="102731"/>
                    <a:pt x="47423" y="101635"/>
                  </a:cubicBezTo>
                  <a:cubicBezTo>
                    <a:pt x="48852" y="100552"/>
                    <a:pt x="50078" y="98718"/>
                    <a:pt x="49447" y="97040"/>
                  </a:cubicBezTo>
                  <a:cubicBezTo>
                    <a:pt x="48566" y="94646"/>
                    <a:pt x="45042" y="94706"/>
                    <a:pt x="43256" y="92884"/>
                  </a:cubicBezTo>
                  <a:cubicBezTo>
                    <a:pt x="40101" y="89693"/>
                    <a:pt x="44161" y="83252"/>
                    <a:pt x="40946" y="80109"/>
                  </a:cubicBezTo>
                  <a:cubicBezTo>
                    <a:pt x="39827" y="79009"/>
                    <a:pt x="38315" y="78806"/>
                    <a:pt x="36703" y="78806"/>
                  </a:cubicBezTo>
                  <a:cubicBezTo>
                    <a:pt x="35753" y="78806"/>
                    <a:pt x="34768" y="78876"/>
                    <a:pt x="33808" y="78876"/>
                  </a:cubicBezTo>
                  <a:cubicBezTo>
                    <a:pt x="33346" y="78876"/>
                    <a:pt x="32889" y="78860"/>
                    <a:pt x="32445" y="78811"/>
                  </a:cubicBezTo>
                  <a:cubicBezTo>
                    <a:pt x="29016" y="78811"/>
                    <a:pt x="27563" y="75811"/>
                    <a:pt x="25789" y="73418"/>
                  </a:cubicBezTo>
                  <a:cubicBezTo>
                    <a:pt x="24920" y="72239"/>
                    <a:pt x="24027" y="71025"/>
                    <a:pt x="23658" y="69608"/>
                  </a:cubicBezTo>
                  <a:cubicBezTo>
                    <a:pt x="23242" y="68024"/>
                    <a:pt x="23515" y="66357"/>
                    <a:pt x="23634" y="64738"/>
                  </a:cubicBezTo>
                  <a:cubicBezTo>
                    <a:pt x="23753" y="63285"/>
                    <a:pt x="23420" y="60976"/>
                    <a:pt x="21872" y="60380"/>
                  </a:cubicBezTo>
                  <a:cubicBezTo>
                    <a:pt x="21652" y="60295"/>
                    <a:pt x="21417" y="60254"/>
                    <a:pt x="21182" y="60254"/>
                  </a:cubicBezTo>
                  <a:cubicBezTo>
                    <a:pt x="20338" y="60254"/>
                    <a:pt x="19488" y="60775"/>
                    <a:pt x="19265" y="61595"/>
                  </a:cubicBezTo>
                  <a:cubicBezTo>
                    <a:pt x="19098" y="62226"/>
                    <a:pt x="19301" y="62916"/>
                    <a:pt x="19110" y="63547"/>
                  </a:cubicBezTo>
                  <a:cubicBezTo>
                    <a:pt x="18884" y="64309"/>
                    <a:pt x="18098" y="64809"/>
                    <a:pt x="17300" y="64869"/>
                  </a:cubicBezTo>
                  <a:cubicBezTo>
                    <a:pt x="17214" y="64876"/>
                    <a:pt x="17131" y="64879"/>
                    <a:pt x="17049" y="64879"/>
                  </a:cubicBezTo>
                  <a:cubicBezTo>
                    <a:pt x="14361" y="64879"/>
                    <a:pt x="13810" y="61165"/>
                    <a:pt x="14157" y="59166"/>
                  </a:cubicBezTo>
                  <a:cubicBezTo>
                    <a:pt x="14586" y="56761"/>
                    <a:pt x="15717" y="54332"/>
                    <a:pt x="17396" y="52451"/>
                  </a:cubicBezTo>
                  <a:cubicBezTo>
                    <a:pt x="17515" y="52320"/>
                    <a:pt x="17634" y="52201"/>
                    <a:pt x="17753" y="52082"/>
                  </a:cubicBezTo>
                  <a:cubicBezTo>
                    <a:pt x="17777" y="52058"/>
                    <a:pt x="17800" y="52022"/>
                    <a:pt x="17824" y="51998"/>
                  </a:cubicBezTo>
                  <a:cubicBezTo>
                    <a:pt x="18062" y="51760"/>
                    <a:pt x="18312" y="51534"/>
                    <a:pt x="18562" y="51308"/>
                  </a:cubicBezTo>
                  <a:cubicBezTo>
                    <a:pt x="18598" y="51284"/>
                    <a:pt x="18622" y="51260"/>
                    <a:pt x="18658" y="51236"/>
                  </a:cubicBezTo>
                  <a:cubicBezTo>
                    <a:pt x="18920" y="51022"/>
                    <a:pt x="19181" y="50820"/>
                    <a:pt x="19455" y="50629"/>
                  </a:cubicBezTo>
                  <a:cubicBezTo>
                    <a:pt x="19491" y="50617"/>
                    <a:pt x="19527" y="50593"/>
                    <a:pt x="19562" y="50570"/>
                  </a:cubicBezTo>
                  <a:cubicBezTo>
                    <a:pt x="19693" y="50474"/>
                    <a:pt x="19836" y="50379"/>
                    <a:pt x="19979" y="50296"/>
                  </a:cubicBezTo>
                  <a:cubicBezTo>
                    <a:pt x="20122" y="50212"/>
                    <a:pt x="20265" y="50129"/>
                    <a:pt x="20408" y="50058"/>
                  </a:cubicBezTo>
                  <a:cubicBezTo>
                    <a:pt x="20455" y="50034"/>
                    <a:pt x="20491" y="50022"/>
                    <a:pt x="20527" y="49998"/>
                  </a:cubicBezTo>
                  <a:cubicBezTo>
                    <a:pt x="20670" y="49927"/>
                    <a:pt x="20825" y="49855"/>
                    <a:pt x="20967" y="49784"/>
                  </a:cubicBezTo>
                  <a:cubicBezTo>
                    <a:pt x="21015" y="49760"/>
                    <a:pt x="21051" y="49748"/>
                    <a:pt x="21098" y="49724"/>
                  </a:cubicBezTo>
                  <a:cubicBezTo>
                    <a:pt x="21574" y="49517"/>
                    <a:pt x="22095" y="49356"/>
                    <a:pt x="22606" y="49356"/>
                  </a:cubicBezTo>
                  <a:cubicBezTo>
                    <a:pt x="22683" y="49356"/>
                    <a:pt x="22760" y="49359"/>
                    <a:pt x="22837" y="49367"/>
                  </a:cubicBezTo>
                  <a:cubicBezTo>
                    <a:pt x="22932" y="49379"/>
                    <a:pt x="23015" y="49391"/>
                    <a:pt x="23111" y="49403"/>
                  </a:cubicBezTo>
                  <a:cubicBezTo>
                    <a:pt x="23242" y="49439"/>
                    <a:pt x="23372" y="49486"/>
                    <a:pt x="23503" y="49546"/>
                  </a:cubicBezTo>
                  <a:cubicBezTo>
                    <a:pt x="24004" y="49796"/>
                    <a:pt x="24385" y="50296"/>
                    <a:pt x="24385" y="50832"/>
                  </a:cubicBezTo>
                  <a:cubicBezTo>
                    <a:pt x="24385" y="50879"/>
                    <a:pt x="24373" y="50915"/>
                    <a:pt x="24373" y="50963"/>
                  </a:cubicBezTo>
                  <a:cubicBezTo>
                    <a:pt x="24265" y="51701"/>
                    <a:pt x="23468" y="52367"/>
                    <a:pt x="23623" y="53034"/>
                  </a:cubicBezTo>
                  <a:cubicBezTo>
                    <a:pt x="23634" y="53094"/>
                    <a:pt x="23658" y="53141"/>
                    <a:pt x="23682" y="53201"/>
                  </a:cubicBezTo>
                  <a:cubicBezTo>
                    <a:pt x="23832" y="53510"/>
                    <a:pt x="24178" y="53661"/>
                    <a:pt x="24526" y="53661"/>
                  </a:cubicBezTo>
                  <a:cubicBezTo>
                    <a:pt x="24648" y="53661"/>
                    <a:pt x="24770" y="53643"/>
                    <a:pt x="24885" y="53606"/>
                  </a:cubicBezTo>
                  <a:cubicBezTo>
                    <a:pt x="25218" y="53487"/>
                    <a:pt x="25480" y="53260"/>
                    <a:pt x="25718" y="52998"/>
                  </a:cubicBezTo>
                  <a:cubicBezTo>
                    <a:pt x="25789" y="52903"/>
                    <a:pt x="25861" y="52808"/>
                    <a:pt x="25932" y="52725"/>
                  </a:cubicBezTo>
                  <a:cubicBezTo>
                    <a:pt x="26028" y="52594"/>
                    <a:pt x="26111" y="52475"/>
                    <a:pt x="26194" y="52344"/>
                  </a:cubicBezTo>
                  <a:cubicBezTo>
                    <a:pt x="26540" y="51832"/>
                    <a:pt x="26813" y="51284"/>
                    <a:pt x="27028" y="50701"/>
                  </a:cubicBezTo>
                  <a:cubicBezTo>
                    <a:pt x="27194" y="50272"/>
                    <a:pt x="27313" y="49831"/>
                    <a:pt x="27397" y="49379"/>
                  </a:cubicBezTo>
                  <a:cubicBezTo>
                    <a:pt x="27599" y="48343"/>
                    <a:pt x="27218" y="47010"/>
                    <a:pt x="27754" y="46105"/>
                  </a:cubicBezTo>
                  <a:cubicBezTo>
                    <a:pt x="29504" y="43128"/>
                    <a:pt x="35243" y="44200"/>
                    <a:pt x="36243" y="40890"/>
                  </a:cubicBezTo>
                  <a:cubicBezTo>
                    <a:pt x="36696" y="39378"/>
                    <a:pt x="35767" y="37687"/>
                    <a:pt x="36267" y="36187"/>
                  </a:cubicBezTo>
                  <a:cubicBezTo>
                    <a:pt x="36303" y="36104"/>
                    <a:pt x="36326" y="36020"/>
                    <a:pt x="36374" y="35949"/>
                  </a:cubicBezTo>
                  <a:cubicBezTo>
                    <a:pt x="36588" y="35473"/>
                    <a:pt x="36981" y="35080"/>
                    <a:pt x="37434" y="34818"/>
                  </a:cubicBezTo>
                  <a:cubicBezTo>
                    <a:pt x="37851" y="34580"/>
                    <a:pt x="38330" y="34444"/>
                    <a:pt x="38810" y="34444"/>
                  </a:cubicBezTo>
                  <a:cubicBezTo>
                    <a:pt x="39028" y="34444"/>
                    <a:pt x="39246" y="34472"/>
                    <a:pt x="39458" y="34532"/>
                  </a:cubicBezTo>
                  <a:cubicBezTo>
                    <a:pt x="39541" y="34544"/>
                    <a:pt x="39625" y="34580"/>
                    <a:pt x="39696" y="34615"/>
                  </a:cubicBezTo>
                  <a:cubicBezTo>
                    <a:pt x="40756" y="35044"/>
                    <a:pt x="41399" y="36246"/>
                    <a:pt x="41279" y="37366"/>
                  </a:cubicBezTo>
                  <a:cubicBezTo>
                    <a:pt x="41268" y="37461"/>
                    <a:pt x="41256" y="37544"/>
                    <a:pt x="41232" y="37639"/>
                  </a:cubicBezTo>
                  <a:cubicBezTo>
                    <a:pt x="41196" y="37806"/>
                    <a:pt x="41137" y="37973"/>
                    <a:pt x="41065" y="38128"/>
                  </a:cubicBezTo>
                  <a:cubicBezTo>
                    <a:pt x="41089" y="38175"/>
                    <a:pt x="41125" y="38211"/>
                    <a:pt x="41149" y="38247"/>
                  </a:cubicBezTo>
                  <a:cubicBezTo>
                    <a:pt x="41399" y="38549"/>
                    <a:pt x="41731" y="38679"/>
                    <a:pt x="42091" y="38679"/>
                  </a:cubicBezTo>
                  <a:cubicBezTo>
                    <a:pt x="43050" y="38679"/>
                    <a:pt x="44208" y="37758"/>
                    <a:pt x="44554" y="36711"/>
                  </a:cubicBezTo>
                  <a:cubicBezTo>
                    <a:pt x="44732" y="36175"/>
                    <a:pt x="44839" y="35603"/>
                    <a:pt x="44947" y="35032"/>
                  </a:cubicBezTo>
                  <a:cubicBezTo>
                    <a:pt x="44994" y="34806"/>
                    <a:pt x="45030" y="34591"/>
                    <a:pt x="45089" y="34377"/>
                  </a:cubicBezTo>
                  <a:cubicBezTo>
                    <a:pt x="45089" y="34365"/>
                    <a:pt x="45089" y="34365"/>
                    <a:pt x="45089" y="34353"/>
                  </a:cubicBezTo>
                  <a:cubicBezTo>
                    <a:pt x="45137" y="34163"/>
                    <a:pt x="45185" y="33984"/>
                    <a:pt x="45244" y="33818"/>
                  </a:cubicBezTo>
                  <a:cubicBezTo>
                    <a:pt x="45244" y="33794"/>
                    <a:pt x="45256" y="33782"/>
                    <a:pt x="45256" y="33758"/>
                  </a:cubicBezTo>
                  <a:cubicBezTo>
                    <a:pt x="45316" y="33591"/>
                    <a:pt x="45375" y="33437"/>
                    <a:pt x="45447" y="33282"/>
                  </a:cubicBezTo>
                  <a:cubicBezTo>
                    <a:pt x="45578" y="33032"/>
                    <a:pt x="45721" y="32782"/>
                    <a:pt x="45911" y="32567"/>
                  </a:cubicBezTo>
                  <a:cubicBezTo>
                    <a:pt x="45971" y="32496"/>
                    <a:pt x="46042" y="32425"/>
                    <a:pt x="46113" y="32365"/>
                  </a:cubicBezTo>
                  <a:cubicBezTo>
                    <a:pt x="47542" y="31043"/>
                    <a:pt x="50066" y="31698"/>
                    <a:pt x="51555" y="30424"/>
                  </a:cubicBezTo>
                  <a:cubicBezTo>
                    <a:pt x="52007" y="30031"/>
                    <a:pt x="52293" y="29531"/>
                    <a:pt x="52448" y="28972"/>
                  </a:cubicBezTo>
                  <a:cubicBezTo>
                    <a:pt x="52495" y="28769"/>
                    <a:pt x="52531" y="28555"/>
                    <a:pt x="52555" y="28341"/>
                  </a:cubicBezTo>
                  <a:cubicBezTo>
                    <a:pt x="52567" y="28281"/>
                    <a:pt x="52567" y="28234"/>
                    <a:pt x="52579" y="28174"/>
                  </a:cubicBezTo>
                  <a:cubicBezTo>
                    <a:pt x="52579" y="28067"/>
                    <a:pt x="52590" y="27948"/>
                    <a:pt x="52590" y="27841"/>
                  </a:cubicBezTo>
                  <a:cubicBezTo>
                    <a:pt x="52590" y="27067"/>
                    <a:pt x="52436" y="26245"/>
                    <a:pt x="52221" y="25519"/>
                  </a:cubicBezTo>
                  <a:cubicBezTo>
                    <a:pt x="51983" y="24757"/>
                    <a:pt x="51697" y="23995"/>
                    <a:pt x="51316" y="23292"/>
                  </a:cubicBezTo>
                  <a:cubicBezTo>
                    <a:pt x="51281" y="23245"/>
                    <a:pt x="51245" y="23185"/>
                    <a:pt x="51221" y="23126"/>
                  </a:cubicBezTo>
                  <a:cubicBezTo>
                    <a:pt x="51090" y="22911"/>
                    <a:pt x="50959" y="22697"/>
                    <a:pt x="50816" y="22495"/>
                  </a:cubicBezTo>
                  <a:cubicBezTo>
                    <a:pt x="50495" y="22042"/>
                    <a:pt x="50114" y="21626"/>
                    <a:pt x="49685" y="21280"/>
                  </a:cubicBezTo>
                  <a:cubicBezTo>
                    <a:pt x="48884" y="20632"/>
                    <a:pt x="47841" y="20242"/>
                    <a:pt x="46830" y="20242"/>
                  </a:cubicBezTo>
                  <a:cubicBezTo>
                    <a:pt x="46190" y="20242"/>
                    <a:pt x="45563" y="20398"/>
                    <a:pt x="45018" y="20745"/>
                  </a:cubicBezTo>
                  <a:cubicBezTo>
                    <a:pt x="44554" y="21042"/>
                    <a:pt x="44197" y="21423"/>
                    <a:pt x="43899" y="21864"/>
                  </a:cubicBezTo>
                  <a:cubicBezTo>
                    <a:pt x="43161" y="23007"/>
                    <a:pt x="42875" y="24543"/>
                    <a:pt x="42470" y="25900"/>
                  </a:cubicBezTo>
                  <a:cubicBezTo>
                    <a:pt x="42351" y="26317"/>
                    <a:pt x="42172" y="26733"/>
                    <a:pt x="41970" y="27138"/>
                  </a:cubicBezTo>
                  <a:cubicBezTo>
                    <a:pt x="41307" y="28393"/>
                    <a:pt x="40255" y="29460"/>
                    <a:pt x="39002" y="29460"/>
                  </a:cubicBezTo>
                  <a:cubicBezTo>
                    <a:pt x="38995" y="29460"/>
                    <a:pt x="38989" y="29460"/>
                    <a:pt x="38982" y="29460"/>
                  </a:cubicBezTo>
                  <a:cubicBezTo>
                    <a:pt x="38803" y="29460"/>
                    <a:pt x="38624" y="29436"/>
                    <a:pt x="38446" y="29388"/>
                  </a:cubicBezTo>
                  <a:cubicBezTo>
                    <a:pt x="38172" y="29317"/>
                    <a:pt x="37934" y="29210"/>
                    <a:pt x="37720" y="29067"/>
                  </a:cubicBezTo>
                  <a:cubicBezTo>
                    <a:pt x="36588" y="28317"/>
                    <a:pt x="36148" y="26650"/>
                    <a:pt x="35910" y="25221"/>
                  </a:cubicBezTo>
                  <a:cubicBezTo>
                    <a:pt x="35898" y="25138"/>
                    <a:pt x="35886" y="25043"/>
                    <a:pt x="35874" y="24947"/>
                  </a:cubicBezTo>
                  <a:cubicBezTo>
                    <a:pt x="35564" y="23114"/>
                    <a:pt x="35291" y="21245"/>
                    <a:pt x="35541" y="19411"/>
                  </a:cubicBezTo>
                  <a:cubicBezTo>
                    <a:pt x="35553" y="19280"/>
                    <a:pt x="35576" y="19149"/>
                    <a:pt x="35600" y="19018"/>
                  </a:cubicBezTo>
                  <a:cubicBezTo>
                    <a:pt x="35815" y="17839"/>
                    <a:pt x="36303" y="16684"/>
                    <a:pt x="37053" y="15756"/>
                  </a:cubicBezTo>
                  <a:cubicBezTo>
                    <a:pt x="37517" y="15172"/>
                    <a:pt x="38089" y="14684"/>
                    <a:pt x="38767" y="14351"/>
                  </a:cubicBezTo>
                  <a:cubicBezTo>
                    <a:pt x="38886" y="14291"/>
                    <a:pt x="38993" y="14244"/>
                    <a:pt x="39124" y="14196"/>
                  </a:cubicBezTo>
                  <a:cubicBezTo>
                    <a:pt x="39934" y="13887"/>
                    <a:pt x="40791" y="13803"/>
                    <a:pt x="41672" y="13767"/>
                  </a:cubicBezTo>
                  <a:cubicBezTo>
                    <a:pt x="42792" y="13720"/>
                    <a:pt x="43935" y="13744"/>
                    <a:pt x="44994" y="13410"/>
                  </a:cubicBezTo>
                  <a:cubicBezTo>
                    <a:pt x="47006" y="12767"/>
                    <a:pt x="48399" y="10993"/>
                    <a:pt x="49661" y="9303"/>
                  </a:cubicBezTo>
                  <a:cubicBezTo>
                    <a:pt x="50269" y="8493"/>
                    <a:pt x="51769" y="6933"/>
                    <a:pt x="52912" y="5326"/>
                  </a:cubicBezTo>
                  <a:cubicBezTo>
                    <a:pt x="52948" y="5278"/>
                    <a:pt x="52983" y="5219"/>
                    <a:pt x="53031" y="5159"/>
                  </a:cubicBezTo>
                  <a:cubicBezTo>
                    <a:pt x="53102" y="5052"/>
                    <a:pt x="53174" y="4945"/>
                    <a:pt x="53257" y="4826"/>
                  </a:cubicBezTo>
                  <a:cubicBezTo>
                    <a:pt x="53305" y="4743"/>
                    <a:pt x="53364" y="4647"/>
                    <a:pt x="53424" y="4564"/>
                  </a:cubicBezTo>
                  <a:cubicBezTo>
                    <a:pt x="53448" y="4516"/>
                    <a:pt x="53471" y="4481"/>
                    <a:pt x="53507" y="4433"/>
                  </a:cubicBezTo>
                  <a:cubicBezTo>
                    <a:pt x="53555" y="4350"/>
                    <a:pt x="53602" y="4254"/>
                    <a:pt x="53662" y="4171"/>
                  </a:cubicBezTo>
                  <a:cubicBezTo>
                    <a:pt x="53686" y="4112"/>
                    <a:pt x="53722" y="4064"/>
                    <a:pt x="53745" y="4004"/>
                  </a:cubicBezTo>
                  <a:cubicBezTo>
                    <a:pt x="53972" y="3588"/>
                    <a:pt x="54138" y="3195"/>
                    <a:pt x="54245" y="2814"/>
                  </a:cubicBezTo>
                  <a:cubicBezTo>
                    <a:pt x="54257" y="2754"/>
                    <a:pt x="54269" y="2707"/>
                    <a:pt x="54281" y="2659"/>
                  </a:cubicBezTo>
                  <a:cubicBezTo>
                    <a:pt x="54329" y="2445"/>
                    <a:pt x="54364" y="2230"/>
                    <a:pt x="54353" y="2028"/>
                  </a:cubicBezTo>
                  <a:cubicBezTo>
                    <a:pt x="54341" y="1385"/>
                    <a:pt x="54031" y="849"/>
                    <a:pt x="53281" y="504"/>
                  </a:cubicBezTo>
                  <a:cubicBezTo>
                    <a:pt x="52769" y="254"/>
                    <a:pt x="52126" y="111"/>
                    <a:pt x="51412" y="52"/>
                  </a:cubicBezTo>
                  <a:cubicBezTo>
                    <a:pt x="51185" y="28"/>
                    <a:pt x="50935" y="16"/>
                    <a:pt x="50685" y="4"/>
                  </a:cubicBezTo>
                  <a:cubicBezTo>
                    <a:pt x="50582" y="1"/>
                    <a:pt x="50477" y="0"/>
                    <a:pt x="50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5"/>
            <p:cNvSpPr/>
            <p:nvPr/>
          </p:nvSpPr>
          <p:spPr>
            <a:xfrm>
              <a:off x="7928037" y="2658856"/>
              <a:ext cx="537407" cy="863069"/>
            </a:xfrm>
            <a:custGeom>
              <a:rect b="b" l="l" r="r" t="t"/>
              <a:pathLst>
                <a:path extrusionOk="0" h="44534" w="27730">
                  <a:moveTo>
                    <a:pt x="10737" y="1"/>
                  </a:moveTo>
                  <a:cubicBezTo>
                    <a:pt x="10425" y="1"/>
                    <a:pt x="10118" y="69"/>
                    <a:pt x="9823" y="231"/>
                  </a:cubicBezTo>
                  <a:cubicBezTo>
                    <a:pt x="9275" y="529"/>
                    <a:pt x="8930" y="1088"/>
                    <a:pt x="8608" y="1636"/>
                  </a:cubicBezTo>
                  <a:cubicBezTo>
                    <a:pt x="6346" y="5481"/>
                    <a:pt x="4072" y="9327"/>
                    <a:pt x="1810" y="13161"/>
                  </a:cubicBezTo>
                  <a:cubicBezTo>
                    <a:pt x="1096" y="14364"/>
                    <a:pt x="381" y="15602"/>
                    <a:pt x="191" y="16971"/>
                  </a:cubicBezTo>
                  <a:cubicBezTo>
                    <a:pt x="0" y="18352"/>
                    <a:pt x="464" y="19912"/>
                    <a:pt x="1667" y="20614"/>
                  </a:cubicBezTo>
                  <a:cubicBezTo>
                    <a:pt x="536" y="21555"/>
                    <a:pt x="1417" y="23508"/>
                    <a:pt x="2739" y="24127"/>
                  </a:cubicBezTo>
                  <a:cubicBezTo>
                    <a:pt x="4060" y="24758"/>
                    <a:pt x="5608" y="24639"/>
                    <a:pt x="7001" y="25079"/>
                  </a:cubicBezTo>
                  <a:cubicBezTo>
                    <a:pt x="8394" y="25532"/>
                    <a:pt x="9692" y="27067"/>
                    <a:pt x="9013" y="28353"/>
                  </a:cubicBezTo>
                  <a:cubicBezTo>
                    <a:pt x="8442" y="29413"/>
                    <a:pt x="6870" y="29627"/>
                    <a:pt x="6334" y="30699"/>
                  </a:cubicBezTo>
                  <a:cubicBezTo>
                    <a:pt x="6084" y="31199"/>
                    <a:pt x="6108" y="31794"/>
                    <a:pt x="6144" y="32354"/>
                  </a:cubicBezTo>
                  <a:cubicBezTo>
                    <a:pt x="6406" y="36414"/>
                    <a:pt x="6668" y="40474"/>
                    <a:pt x="6918" y="44534"/>
                  </a:cubicBezTo>
                  <a:cubicBezTo>
                    <a:pt x="19800" y="34473"/>
                    <a:pt x="27670" y="16769"/>
                    <a:pt x="27730" y="433"/>
                  </a:cubicBezTo>
                  <a:lnTo>
                    <a:pt x="27730" y="433"/>
                  </a:lnTo>
                  <a:cubicBezTo>
                    <a:pt x="25585" y="2169"/>
                    <a:pt x="22826" y="3056"/>
                    <a:pt x="20073" y="3056"/>
                  </a:cubicBezTo>
                  <a:cubicBezTo>
                    <a:pt x="17859" y="3056"/>
                    <a:pt x="15648" y="2482"/>
                    <a:pt x="13764" y="1314"/>
                  </a:cubicBezTo>
                  <a:cubicBezTo>
                    <a:pt x="12834" y="731"/>
                    <a:pt x="11757" y="1"/>
                    <a:pt x="10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5"/>
            <p:cNvSpPr/>
            <p:nvPr/>
          </p:nvSpPr>
          <p:spPr>
            <a:xfrm>
              <a:off x="8020557" y="1956776"/>
              <a:ext cx="427813" cy="617505"/>
            </a:xfrm>
            <a:custGeom>
              <a:rect b="b" l="l" r="r" t="t"/>
              <a:pathLst>
                <a:path extrusionOk="0" h="31863" w="22075">
                  <a:moveTo>
                    <a:pt x="9073" y="1"/>
                  </a:moveTo>
                  <a:cubicBezTo>
                    <a:pt x="8490" y="882"/>
                    <a:pt x="8228" y="1692"/>
                    <a:pt x="7656" y="2573"/>
                  </a:cubicBezTo>
                  <a:cubicBezTo>
                    <a:pt x="7811" y="4025"/>
                    <a:pt x="8049" y="5645"/>
                    <a:pt x="9204" y="6526"/>
                  </a:cubicBezTo>
                  <a:cubicBezTo>
                    <a:pt x="9811" y="7002"/>
                    <a:pt x="10573" y="7180"/>
                    <a:pt x="11288" y="7454"/>
                  </a:cubicBezTo>
                  <a:cubicBezTo>
                    <a:pt x="13800" y="8419"/>
                    <a:pt x="15883" y="10800"/>
                    <a:pt x="15872" y="13491"/>
                  </a:cubicBezTo>
                  <a:cubicBezTo>
                    <a:pt x="15860" y="14146"/>
                    <a:pt x="15717" y="14836"/>
                    <a:pt x="15252" y="15300"/>
                  </a:cubicBezTo>
                  <a:cubicBezTo>
                    <a:pt x="14946" y="15599"/>
                    <a:pt x="14625" y="15794"/>
                    <a:pt x="14293" y="15794"/>
                  </a:cubicBezTo>
                  <a:cubicBezTo>
                    <a:pt x="14108" y="15794"/>
                    <a:pt x="13920" y="15734"/>
                    <a:pt x="13728" y="15598"/>
                  </a:cubicBezTo>
                  <a:cubicBezTo>
                    <a:pt x="13109" y="15146"/>
                    <a:pt x="12800" y="14384"/>
                    <a:pt x="12550" y="13657"/>
                  </a:cubicBezTo>
                  <a:cubicBezTo>
                    <a:pt x="12300" y="12931"/>
                    <a:pt x="12050" y="12157"/>
                    <a:pt x="11490" y="11633"/>
                  </a:cubicBezTo>
                  <a:cubicBezTo>
                    <a:pt x="11179" y="11348"/>
                    <a:pt x="10740" y="11179"/>
                    <a:pt x="10324" y="11179"/>
                  </a:cubicBezTo>
                  <a:cubicBezTo>
                    <a:pt x="9977" y="11179"/>
                    <a:pt x="9646" y="11297"/>
                    <a:pt x="9418" y="11562"/>
                  </a:cubicBezTo>
                  <a:cubicBezTo>
                    <a:pt x="9835" y="12455"/>
                    <a:pt x="10252" y="13431"/>
                    <a:pt x="10073" y="14396"/>
                  </a:cubicBezTo>
                  <a:cubicBezTo>
                    <a:pt x="9919" y="15174"/>
                    <a:pt x="9176" y="15868"/>
                    <a:pt x="8437" y="15868"/>
                  </a:cubicBezTo>
                  <a:cubicBezTo>
                    <a:pt x="8261" y="15868"/>
                    <a:pt x="8086" y="15828"/>
                    <a:pt x="7918" y="15741"/>
                  </a:cubicBezTo>
                  <a:cubicBezTo>
                    <a:pt x="7763" y="16443"/>
                    <a:pt x="7597" y="17146"/>
                    <a:pt x="7430" y="17860"/>
                  </a:cubicBezTo>
                  <a:cubicBezTo>
                    <a:pt x="6798" y="17416"/>
                    <a:pt x="6025" y="17190"/>
                    <a:pt x="5251" y="17190"/>
                  </a:cubicBezTo>
                  <a:cubicBezTo>
                    <a:pt x="4698" y="17190"/>
                    <a:pt x="4145" y="17306"/>
                    <a:pt x="3644" y="17539"/>
                  </a:cubicBezTo>
                  <a:cubicBezTo>
                    <a:pt x="2441" y="18098"/>
                    <a:pt x="1584" y="18980"/>
                    <a:pt x="1489" y="20301"/>
                  </a:cubicBezTo>
                  <a:cubicBezTo>
                    <a:pt x="1382" y="21670"/>
                    <a:pt x="1" y="22790"/>
                    <a:pt x="167" y="24159"/>
                  </a:cubicBezTo>
                  <a:cubicBezTo>
                    <a:pt x="251" y="24849"/>
                    <a:pt x="751" y="25457"/>
                    <a:pt x="1370" y="25778"/>
                  </a:cubicBezTo>
                  <a:cubicBezTo>
                    <a:pt x="1854" y="26029"/>
                    <a:pt x="2404" y="26135"/>
                    <a:pt x="2956" y="26135"/>
                  </a:cubicBezTo>
                  <a:cubicBezTo>
                    <a:pt x="3110" y="26135"/>
                    <a:pt x="3265" y="26127"/>
                    <a:pt x="3418" y="26111"/>
                  </a:cubicBezTo>
                  <a:cubicBezTo>
                    <a:pt x="4561" y="26016"/>
                    <a:pt x="5680" y="25552"/>
                    <a:pt x="6478" y="24742"/>
                  </a:cubicBezTo>
                  <a:cubicBezTo>
                    <a:pt x="7275" y="23921"/>
                    <a:pt x="7740" y="22754"/>
                    <a:pt x="7597" y="21623"/>
                  </a:cubicBezTo>
                  <a:cubicBezTo>
                    <a:pt x="7823" y="21551"/>
                    <a:pt x="8037" y="21480"/>
                    <a:pt x="8263" y="21396"/>
                  </a:cubicBezTo>
                  <a:cubicBezTo>
                    <a:pt x="8629" y="20782"/>
                    <a:pt x="9160" y="20548"/>
                    <a:pt x="9766" y="20548"/>
                  </a:cubicBezTo>
                  <a:cubicBezTo>
                    <a:pt x="10205" y="20548"/>
                    <a:pt x="10683" y="20671"/>
                    <a:pt x="11169" y="20861"/>
                  </a:cubicBezTo>
                  <a:cubicBezTo>
                    <a:pt x="12335" y="21301"/>
                    <a:pt x="13157" y="22397"/>
                    <a:pt x="13526" y="23587"/>
                  </a:cubicBezTo>
                  <a:cubicBezTo>
                    <a:pt x="14014" y="25171"/>
                    <a:pt x="13645" y="27135"/>
                    <a:pt x="12264" y="28052"/>
                  </a:cubicBezTo>
                  <a:cubicBezTo>
                    <a:pt x="13288" y="28016"/>
                    <a:pt x="14312" y="27969"/>
                    <a:pt x="15324" y="27933"/>
                  </a:cubicBezTo>
                  <a:cubicBezTo>
                    <a:pt x="15459" y="27516"/>
                    <a:pt x="15872" y="27216"/>
                    <a:pt x="16310" y="27216"/>
                  </a:cubicBezTo>
                  <a:cubicBezTo>
                    <a:pt x="16335" y="27216"/>
                    <a:pt x="16359" y="27217"/>
                    <a:pt x="16384" y="27219"/>
                  </a:cubicBezTo>
                  <a:cubicBezTo>
                    <a:pt x="16431" y="27373"/>
                    <a:pt x="16491" y="27540"/>
                    <a:pt x="16550" y="27695"/>
                  </a:cubicBezTo>
                  <a:lnTo>
                    <a:pt x="17586" y="27016"/>
                  </a:lnTo>
                  <a:cubicBezTo>
                    <a:pt x="16360" y="25516"/>
                    <a:pt x="15717" y="23552"/>
                    <a:pt x="15824" y="21611"/>
                  </a:cubicBezTo>
                  <a:cubicBezTo>
                    <a:pt x="15838" y="21284"/>
                    <a:pt x="16057" y="21161"/>
                    <a:pt x="16339" y="21161"/>
                  </a:cubicBezTo>
                  <a:cubicBezTo>
                    <a:pt x="16519" y="21161"/>
                    <a:pt x="16725" y="21211"/>
                    <a:pt x="16919" y="21289"/>
                  </a:cubicBezTo>
                  <a:cubicBezTo>
                    <a:pt x="17419" y="21480"/>
                    <a:pt x="17777" y="21908"/>
                    <a:pt x="18074" y="22361"/>
                  </a:cubicBezTo>
                  <a:cubicBezTo>
                    <a:pt x="19539" y="24659"/>
                    <a:pt x="19563" y="27790"/>
                    <a:pt x="18134" y="30100"/>
                  </a:cubicBezTo>
                  <a:cubicBezTo>
                    <a:pt x="17872" y="30529"/>
                    <a:pt x="17634" y="31219"/>
                    <a:pt x="18086" y="31422"/>
                  </a:cubicBezTo>
                  <a:cubicBezTo>
                    <a:pt x="18149" y="31450"/>
                    <a:pt x="18208" y="31462"/>
                    <a:pt x="18265" y="31462"/>
                  </a:cubicBezTo>
                  <a:cubicBezTo>
                    <a:pt x="18820" y="31462"/>
                    <a:pt x="19144" y="30262"/>
                    <a:pt x="19783" y="30262"/>
                  </a:cubicBezTo>
                  <a:cubicBezTo>
                    <a:pt x="19804" y="30262"/>
                    <a:pt x="19826" y="30264"/>
                    <a:pt x="19848" y="30267"/>
                  </a:cubicBezTo>
                  <a:cubicBezTo>
                    <a:pt x="20134" y="30588"/>
                    <a:pt x="20420" y="30921"/>
                    <a:pt x="20717" y="31243"/>
                  </a:cubicBezTo>
                  <a:cubicBezTo>
                    <a:pt x="20967" y="31517"/>
                    <a:pt x="21110" y="31600"/>
                    <a:pt x="21384" y="31862"/>
                  </a:cubicBezTo>
                  <a:cubicBezTo>
                    <a:pt x="21610" y="31612"/>
                    <a:pt x="21849" y="31350"/>
                    <a:pt x="22075" y="31100"/>
                  </a:cubicBezTo>
                  <a:cubicBezTo>
                    <a:pt x="21515" y="19349"/>
                    <a:pt x="16800" y="8871"/>
                    <a:pt x="9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5"/>
            <p:cNvSpPr/>
            <p:nvPr/>
          </p:nvSpPr>
          <p:spPr>
            <a:xfrm>
              <a:off x="7538537" y="1697511"/>
              <a:ext cx="537427" cy="392658"/>
            </a:xfrm>
            <a:custGeom>
              <a:rect b="b" l="l" r="r" t="t"/>
              <a:pathLst>
                <a:path extrusionOk="0" h="20261" w="27731">
                  <a:moveTo>
                    <a:pt x="7262" y="0"/>
                  </a:moveTo>
                  <a:cubicBezTo>
                    <a:pt x="4011" y="0"/>
                    <a:pt x="1538" y="1348"/>
                    <a:pt x="1060" y="4628"/>
                  </a:cubicBezTo>
                  <a:cubicBezTo>
                    <a:pt x="0" y="11867"/>
                    <a:pt x="13383" y="14748"/>
                    <a:pt x="17657" y="18380"/>
                  </a:cubicBezTo>
                  <a:cubicBezTo>
                    <a:pt x="18995" y="19523"/>
                    <a:pt x="20895" y="20261"/>
                    <a:pt x="22659" y="20261"/>
                  </a:cubicBezTo>
                  <a:cubicBezTo>
                    <a:pt x="24678" y="20261"/>
                    <a:pt x="26518" y="19295"/>
                    <a:pt x="27135" y="16868"/>
                  </a:cubicBezTo>
                  <a:cubicBezTo>
                    <a:pt x="27730" y="14522"/>
                    <a:pt x="26980" y="12093"/>
                    <a:pt x="25396" y="9831"/>
                  </a:cubicBezTo>
                  <a:cubicBezTo>
                    <a:pt x="21620" y="4436"/>
                    <a:pt x="13160" y="0"/>
                    <a:pt x="7262"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7356714" y="1634797"/>
              <a:ext cx="171920" cy="174284"/>
            </a:xfrm>
            <a:custGeom>
              <a:rect b="b" l="l" r="r" t="t"/>
              <a:pathLst>
                <a:path extrusionOk="0" h="8993" w="8871">
                  <a:moveTo>
                    <a:pt x="5344" y="1"/>
                  </a:moveTo>
                  <a:cubicBezTo>
                    <a:pt x="4979" y="1"/>
                    <a:pt x="4613" y="44"/>
                    <a:pt x="4263" y="125"/>
                  </a:cubicBezTo>
                  <a:cubicBezTo>
                    <a:pt x="2227" y="589"/>
                    <a:pt x="477" y="2316"/>
                    <a:pt x="238" y="4387"/>
                  </a:cubicBezTo>
                  <a:cubicBezTo>
                    <a:pt x="0" y="6447"/>
                    <a:pt x="1489" y="8650"/>
                    <a:pt x="3548" y="8959"/>
                  </a:cubicBezTo>
                  <a:cubicBezTo>
                    <a:pt x="3698" y="8982"/>
                    <a:pt x="3848" y="8993"/>
                    <a:pt x="3998" y="8993"/>
                  </a:cubicBezTo>
                  <a:cubicBezTo>
                    <a:pt x="5910" y="8993"/>
                    <a:pt x="7757" y="7226"/>
                    <a:pt x="7525" y="5316"/>
                  </a:cubicBezTo>
                  <a:lnTo>
                    <a:pt x="8001" y="4125"/>
                  </a:lnTo>
                  <a:cubicBezTo>
                    <a:pt x="8870" y="3256"/>
                    <a:pt x="8644" y="1661"/>
                    <a:pt x="7727" y="839"/>
                  </a:cubicBezTo>
                  <a:cubicBezTo>
                    <a:pt x="7089" y="251"/>
                    <a:pt x="6219" y="1"/>
                    <a:pt x="5344"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5"/>
            <p:cNvSpPr/>
            <p:nvPr/>
          </p:nvSpPr>
          <p:spPr>
            <a:xfrm>
              <a:off x="7750981" y="2829070"/>
              <a:ext cx="118005" cy="201668"/>
            </a:xfrm>
            <a:custGeom>
              <a:rect b="b" l="l" r="r" t="t"/>
              <a:pathLst>
                <a:path extrusionOk="0" h="10406" w="6089">
                  <a:moveTo>
                    <a:pt x="2948" y="0"/>
                  </a:moveTo>
                  <a:cubicBezTo>
                    <a:pt x="2274" y="0"/>
                    <a:pt x="1598" y="215"/>
                    <a:pt x="1076" y="639"/>
                  </a:cubicBezTo>
                  <a:cubicBezTo>
                    <a:pt x="376" y="1216"/>
                    <a:pt x="0" y="2134"/>
                    <a:pt x="28" y="3035"/>
                  </a:cubicBezTo>
                  <a:lnTo>
                    <a:pt x="28" y="3035"/>
                  </a:lnTo>
                  <a:lnTo>
                    <a:pt x="28" y="3033"/>
                  </a:lnTo>
                  <a:lnTo>
                    <a:pt x="28" y="3033"/>
                  </a:lnTo>
                  <a:cubicBezTo>
                    <a:pt x="28" y="3034"/>
                    <a:pt x="28" y="3036"/>
                    <a:pt x="28" y="3037"/>
                  </a:cubicBezTo>
                  <a:lnTo>
                    <a:pt x="28" y="3037"/>
                  </a:lnTo>
                  <a:cubicBezTo>
                    <a:pt x="35" y="3243"/>
                    <a:pt x="62" y="3447"/>
                    <a:pt x="112" y="3646"/>
                  </a:cubicBezTo>
                  <a:lnTo>
                    <a:pt x="112" y="3646"/>
                  </a:lnTo>
                  <a:cubicBezTo>
                    <a:pt x="310" y="5094"/>
                    <a:pt x="508" y="6534"/>
                    <a:pt x="707" y="7974"/>
                  </a:cubicBezTo>
                  <a:cubicBezTo>
                    <a:pt x="814" y="8783"/>
                    <a:pt x="980" y="9688"/>
                    <a:pt x="1659" y="10141"/>
                  </a:cubicBezTo>
                  <a:cubicBezTo>
                    <a:pt x="1922" y="10324"/>
                    <a:pt x="2225" y="10405"/>
                    <a:pt x="2536" y="10405"/>
                  </a:cubicBezTo>
                  <a:cubicBezTo>
                    <a:pt x="3114" y="10405"/>
                    <a:pt x="3718" y="10126"/>
                    <a:pt x="4136" y="9700"/>
                  </a:cubicBezTo>
                  <a:cubicBezTo>
                    <a:pt x="4778" y="9045"/>
                    <a:pt x="5076" y="8152"/>
                    <a:pt x="5350" y="7283"/>
                  </a:cubicBezTo>
                  <a:cubicBezTo>
                    <a:pt x="5719" y="6140"/>
                    <a:pt x="6088" y="4973"/>
                    <a:pt x="6088" y="3771"/>
                  </a:cubicBezTo>
                  <a:cubicBezTo>
                    <a:pt x="6088" y="2568"/>
                    <a:pt x="5671" y="1306"/>
                    <a:pt x="4707" y="568"/>
                  </a:cubicBezTo>
                  <a:cubicBezTo>
                    <a:pt x="4206" y="188"/>
                    <a:pt x="3578" y="0"/>
                    <a:pt x="2948"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5"/>
            <p:cNvSpPr/>
            <p:nvPr/>
          </p:nvSpPr>
          <p:spPr>
            <a:xfrm>
              <a:off x="6208992" y="4120922"/>
              <a:ext cx="336204" cy="79632"/>
            </a:xfrm>
            <a:custGeom>
              <a:rect b="b" l="l" r="r" t="t"/>
              <a:pathLst>
                <a:path extrusionOk="0" h="4109" w="17348">
                  <a:moveTo>
                    <a:pt x="8680" y="0"/>
                  </a:moveTo>
                  <a:cubicBezTo>
                    <a:pt x="3882" y="0"/>
                    <a:pt x="1" y="917"/>
                    <a:pt x="1" y="2048"/>
                  </a:cubicBezTo>
                  <a:cubicBezTo>
                    <a:pt x="1" y="3191"/>
                    <a:pt x="3882" y="4108"/>
                    <a:pt x="8680" y="4108"/>
                  </a:cubicBezTo>
                  <a:cubicBezTo>
                    <a:pt x="13467" y="4108"/>
                    <a:pt x="17348" y="3191"/>
                    <a:pt x="17348" y="2048"/>
                  </a:cubicBezTo>
                  <a:cubicBezTo>
                    <a:pt x="17348" y="917"/>
                    <a:pt x="13467" y="0"/>
                    <a:pt x="8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5"/>
            <p:cNvSpPr/>
            <p:nvPr/>
          </p:nvSpPr>
          <p:spPr>
            <a:xfrm>
              <a:off x="8173310" y="3895028"/>
              <a:ext cx="549888" cy="79613"/>
            </a:xfrm>
            <a:custGeom>
              <a:rect b="b" l="l" r="r" t="t"/>
              <a:pathLst>
                <a:path extrusionOk="0" h="4108" w="28374">
                  <a:moveTo>
                    <a:pt x="14193" y="0"/>
                  </a:moveTo>
                  <a:cubicBezTo>
                    <a:pt x="6358" y="0"/>
                    <a:pt x="0" y="917"/>
                    <a:pt x="0" y="2060"/>
                  </a:cubicBezTo>
                  <a:cubicBezTo>
                    <a:pt x="0" y="3191"/>
                    <a:pt x="6358" y="4108"/>
                    <a:pt x="14193" y="4108"/>
                  </a:cubicBezTo>
                  <a:cubicBezTo>
                    <a:pt x="22027" y="4108"/>
                    <a:pt x="28373" y="3191"/>
                    <a:pt x="28373" y="2060"/>
                  </a:cubicBezTo>
                  <a:cubicBezTo>
                    <a:pt x="28373" y="917"/>
                    <a:pt x="22027" y="0"/>
                    <a:pt x="14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5"/>
            <p:cNvSpPr/>
            <p:nvPr/>
          </p:nvSpPr>
          <p:spPr>
            <a:xfrm>
              <a:off x="7044289" y="4076154"/>
              <a:ext cx="952294" cy="143548"/>
            </a:xfrm>
            <a:custGeom>
              <a:rect b="b" l="l" r="r" t="t"/>
              <a:pathLst>
                <a:path extrusionOk="0" h="7407" w="49138">
                  <a:moveTo>
                    <a:pt x="24575" y="1"/>
                  </a:moveTo>
                  <a:cubicBezTo>
                    <a:pt x="11002" y="1"/>
                    <a:pt x="0" y="1656"/>
                    <a:pt x="0" y="3704"/>
                  </a:cubicBezTo>
                  <a:cubicBezTo>
                    <a:pt x="0" y="5739"/>
                    <a:pt x="11002" y="7406"/>
                    <a:pt x="24575" y="7406"/>
                  </a:cubicBezTo>
                  <a:cubicBezTo>
                    <a:pt x="38136" y="7406"/>
                    <a:pt x="49137" y="5739"/>
                    <a:pt x="49137" y="3704"/>
                  </a:cubicBezTo>
                  <a:cubicBezTo>
                    <a:pt x="49137" y="1656"/>
                    <a:pt x="38136" y="1"/>
                    <a:pt x="24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5"/>
            <p:cNvSpPr/>
            <p:nvPr/>
          </p:nvSpPr>
          <p:spPr>
            <a:xfrm>
              <a:off x="7247566" y="3720124"/>
              <a:ext cx="491264" cy="132230"/>
            </a:xfrm>
            <a:custGeom>
              <a:rect b="b" l="l" r="r" t="t"/>
              <a:pathLst>
                <a:path extrusionOk="0" h="6823" w="25349">
                  <a:moveTo>
                    <a:pt x="25349" y="0"/>
                  </a:moveTo>
                  <a:cubicBezTo>
                    <a:pt x="25348" y="0"/>
                    <a:pt x="1" y="512"/>
                    <a:pt x="513" y="512"/>
                  </a:cubicBezTo>
                  <a:cubicBezTo>
                    <a:pt x="584" y="512"/>
                    <a:pt x="5085" y="6823"/>
                    <a:pt x="5085" y="6823"/>
                  </a:cubicBezTo>
                  <a:lnTo>
                    <a:pt x="22003" y="6394"/>
                  </a:lnTo>
                  <a:lnTo>
                    <a:pt x="253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5"/>
            <p:cNvSpPr/>
            <p:nvPr/>
          </p:nvSpPr>
          <p:spPr>
            <a:xfrm>
              <a:off x="7250337" y="3721965"/>
              <a:ext cx="390429" cy="61919"/>
            </a:xfrm>
            <a:custGeom>
              <a:rect b="b" l="l" r="r" t="t"/>
              <a:pathLst>
                <a:path extrusionOk="0" h="3195" w="20146">
                  <a:moveTo>
                    <a:pt x="20146" y="1"/>
                  </a:moveTo>
                  <a:lnTo>
                    <a:pt x="20146" y="1"/>
                  </a:lnTo>
                  <a:cubicBezTo>
                    <a:pt x="12788" y="155"/>
                    <a:pt x="0" y="417"/>
                    <a:pt x="370" y="417"/>
                  </a:cubicBezTo>
                  <a:cubicBezTo>
                    <a:pt x="393" y="417"/>
                    <a:pt x="1215" y="1537"/>
                    <a:pt x="2156" y="2834"/>
                  </a:cubicBezTo>
                  <a:cubicBezTo>
                    <a:pt x="3562" y="3078"/>
                    <a:pt x="4992" y="3194"/>
                    <a:pt x="6433" y="3194"/>
                  </a:cubicBezTo>
                  <a:cubicBezTo>
                    <a:pt x="11041" y="3194"/>
                    <a:pt x="15756" y="2005"/>
                    <a:pt x="20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5"/>
            <p:cNvSpPr/>
            <p:nvPr/>
          </p:nvSpPr>
          <p:spPr>
            <a:xfrm>
              <a:off x="7257489" y="3676519"/>
              <a:ext cx="481341" cy="53547"/>
            </a:xfrm>
            <a:custGeom>
              <a:rect b="b" l="l" r="r" t="t"/>
              <a:pathLst>
                <a:path extrusionOk="0" h="2763" w="24837">
                  <a:moveTo>
                    <a:pt x="21551" y="0"/>
                  </a:moveTo>
                  <a:lnTo>
                    <a:pt x="4775" y="214"/>
                  </a:lnTo>
                  <a:lnTo>
                    <a:pt x="1" y="2762"/>
                  </a:lnTo>
                  <a:lnTo>
                    <a:pt x="24837" y="2250"/>
                  </a:lnTo>
                  <a:lnTo>
                    <a:pt x="21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5"/>
            <p:cNvSpPr/>
            <p:nvPr/>
          </p:nvSpPr>
          <p:spPr>
            <a:xfrm>
              <a:off x="7257489" y="3676519"/>
              <a:ext cx="421825" cy="53547"/>
            </a:xfrm>
            <a:custGeom>
              <a:rect b="b" l="l" r="r" t="t"/>
              <a:pathLst>
                <a:path extrusionOk="0" h="2763" w="21766">
                  <a:moveTo>
                    <a:pt x="21551" y="0"/>
                  </a:moveTo>
                  <a:lnTo>
                    <a:pt x="4775" y="214"/>
                  </a:lnTo>
                  <a:lnTo>
                    <a:pt x="1" y="2762"/>
                  </a:lnTo>
                  <a:lnTo>
                    <a:pt x="13086" y="2488"/>
                  </a:lnTo>
                  <a:cubicBezTo>
                    <a:pt x="15979" y="1738"/>
                    <a:pt x="18872" y="988"/>
                    <a:pt x="21765" y="155"/>
                  </a:cubicBezTo>
                  <a:lnTo>
                    <a:pt x="21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5"/>
            <p:cNvSpPr/>
            <p:nvPr/>
          </p:nvSpPr>
          <p:spPr>
            <a:xfrm>
              <a:off x="7672746" y="3568143"/>
              <a:ext cx="120253" cy="154381"/>
            </a:xfrm>
            <a:custGeom>
              <a:rect b="b" l="l" r="r" t="t"/>
              <a:pathLst>
                <a:path extrusionOk="0" h="7966" w="6205">
                  <a:moveTo>
                    <a:pt x="3751" y="822"/>
                  </a:moveTo>
                  <a:lnTo>
                    <a:pt x="5299" y="1357"/>
                  </a:lnTo>
                  <a:lnTo>
                    <a:pt x="5299" y="1369"/>
                  </a:lnTo>
                  <a:lnTo>
                    <a:pt x="3037" y="7346"/>
                  </a:lnTo>
                  <a:lnTo>
                    <a:pt x="1596" y="6406"/>
                  </a:lnTo>
                  <a:lnTo>
                    <a:pt x="525" y="5715"/>
                  </a:lnTo>
                  <a:lnTo>
                    <a:pt x="3751" y="822"/>
                  </a:lnTo>
                  <a:close/>
                  <a:moveTo>
                    <a:pt x="3585" y="0"/>
                  </a:moveTo>
                  <a:lnTo>
                    <a:pt x="1" y="5715"/>
                  </a:lnTo>
                  <a:lnTo>
                    <a:pt x="1442" y="6703"/>
                  </a:lnTo>
                  <a:lnTo>
                    <a:pt x="3287" y="7965"/>
                  </a:lnTo>
                  <a:lnTo>
                    <a:pt x="6204" y="810"/>
                  </a:lnTo>
                  <a:lnTo>
                    <a:pt x="5847" y="703"/>
                  </a:lnTo>
                  <a:lnTo>
                    <a:pt x="35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5"/>
            <p:cNvSpPr/>
            <p:nvPr/>
          </p:nvSpPr>
          <p:spPr>
            <a:xfrm>
              <a:off x="7435397" y="3659658"/>
              <a:ext cx="93005" cy="68566"/>
            </a:xfrm>
            <a:custGeom>
              <a:rect b="b" l="l" r="r" t="t"/>
              <a:pathLst>
                <a:path extrusionOk="0" h="3538" w="4799">
                  <a:moveTo>
                    <a:pt x="0" y="1"/>
                  </a:moveTo>
                  <a:lnTo>
                    <a:pt x="107" y="3537"/>
                  </a:lnTo>
                  <a:lnTo>
                    <a:pt x="4799" y="3430"/>
                  </a:lnTo>
                  <a:lnTo>
                    <a:pt x="4739"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5"/>
            <p:cNvSpPr/>
            <p:nvPr/>
          </p:nvSpPr>
          <p:spPr>
            <a:xfrm>
              <a:off x="7407936" y="3371478"/>
              <a:ext cx="123470" cy="232134"/>
            </a:xfrm>
            <a:custGeom>
              <a:rect b="b" l="l" r="r" t="t"/>
              <a:pathLst>
                <a:path extrusionOk="0" h="11978" w="6371">
                  <a:moveTo>
                    <a:pt x="2548" y="0"/>
                  </a:moveTo>
                  <a:cubicBezTo>
                    <a:pt x="1143" y="0"/>
                    <a:pt x="0" y="1131"/>
                    <a:pt x="0" y="2536"/>
                  </a:cubicBezTo>
                  <a:lnTo>
                    <a:pt x="0" y="9442"/>
                  </a:lnTo>
                  <a:cubicBezTo>
                    <a:pt x="0" y="10847"/>
                    <a:pt x="1143" y="11978"/>
                    <a:pt x="2548" y="11978"/>
                  </a:cubicBezTo>
                  <a:lnTo>
                    <a:pt x="3834" y="11978"/>
                  </a:lnTo>
                  <a:cubicBezTo>
                    <a:pt x="5239" y="11978"/>
                    <a:pt x="6370" y="10847"/>
                    <a:pt x="6370" y="9442"/>
                  </a:cubicBezTo>
                  <a:lnTo>
                    <a:pt x="6370" y="2536"/>
                  </a:lnTo>
                  <a:cubicBezTo>
                    <a:pt x="6370" y="1131"/>
                    <a:pt x="5239" y="0"/>
                    <a:pt x="3834"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5"/>
            <p:cNvSpPr/>
            <p:nvPr/>
          </p:nvSpPr>
          <p:spPr>
            <a:xfrm>
              <a:off x="7407936" y="3405160"/>
              <a:ext cx="123470" cy="198451"/>
            </a:xfrm>
            <a:custGeom>
              <a:rect b="b" l="l" r="r" t="t"/>
              <a:pathLst>
                <a:path extrusionOk="0" h="10240" w="6371">
                  <a:moveTo>
                    <a:pt x="358" y="0"/>
                  </a:moveTo>
                  <a:cubicBezTo>
                    <a:pt x="131" y="429"/>
                    <a:pt x="0" y="929"/>
                    <a:pt x="0" y="1453"/>
                  </a:cubicBezTo>
                  <a:lnTo>
                    <a:pt x="0" y="7061"/>
                  </a:lnTo>
                  <a:cubicBezTo>
                    <a:pt x="0" y="8811"/>
                    <a:pt x="1429" y="10240"/>
                    <a:pt x="3191" y="10240"/>
                  </a:cubicBezTo>
                  <a:cubicBezTo>
                    <a:pt x="4953" y="10240"/>
                    <a:pt x="6370" y="8811"/>
                    <a:pt x="6370" y="7061"/>
                  </a:cubicBezTo>
                  <a:lnTo>
                    <a:pt x="6370" y="7025"/>
                  </a:lnTo>
                  <a:cubicBezTo>
                    <a:pt x="5989" y="6835"/>
                    <a:pt x="5489" y="6692"/>
                    <a:pt x="4799" y="6596"/>
                  </a:cubicBezTo>
                  <a:cubicBezTo>
                    <a:pt x="3197" y="6193"/>
                    <a:pt x="5982" y="328"/>
                    <a:pt x="3128" y="328"/>
                  </a:cubicBezTo>
                  <a:cubicBezTo>
                    <a:pt x="2863" y="328"/>
                    <a:pt x="2550" y="378"/>
                    <a:pt x="2179" y="489"/>
                  </a:cubicBezTo>
                  <a:cubicBezTo>
                    <a:pt x="1870" y="489"/>
                    <a:pt x="1405" y="608"/>
                    <a:pt x="977" y="846"/>
                  </a:cubicBezTo>
                  <a:cubicBezTo>
                    <a:pt x="786" y="596"/>
                    <a:pt x="584" y="358"/>
                    <a:pt x="441" y="60"/>
                  </a:cubicBezTo>
                  <a:cubicBezTo>
                    <a:pt x="417" y="36"/>
                    <a:pt x="381" y="24"/>
                    <a:pt x="358"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5"/>
            <p:cNvSpPr/>
            <p:nvPr/>
          </p:nvSpPr>
          <p:spPr>
            <a:xfrm>
              <a:off x="7414854" y="3371478"/>
              <a:ext cx="116551" cy="169846"/>
            </a:xfrm>
            <a:custGeom>
              <a:rect b="b" l="l" r="r" t="t"/>
              <a:pathLst>
                <a:path extrusionOk="0" h="8764" w="6014">
                  <a:moveTo>
                    <a:pt x="2834" y="0"/>
                  </a:moveTo>
                  <a:cubicBezTo>
                    <a:pt x="1596" y="0"/>
                    <a:pt x="525" y="703"/>
                    <a:pt x="1" y="1738"/>
                  </a:cubicBezTo>
                  <a:cubicBezTo>
                    <a:pt x="24" y="1762"/>
                    <a:pt x="60" y="1774"/>
                    <a:pt x="84" y="1798"/>
                  </a:cubicBezTo>
                  <a:cubicBezTo>
                    <a:pt x="227" y="2096"/>
                    <a:pt x="429" y="2334"/>
                    <a:pt x="620" y="2584"/>
                  </a:cubicBezTo>
                  <a:cubicBezTo>
                    <a:pt x="1048" y="2346"/>
                    <a:pt x="1513" y="2227"/>
                    <a:pt x="1822" y="2227"/>
                  </a:cubicBezTo>
                  <a:cubicBezTo>
                    <a:pt x="2193" y="2116"/>
                    <a:pt x="2506" y="2066"/>
                    <a:pt x="2771" y="2066"/>
                  </a:cubicBezTo>
                  <a:cubicBezTo>
                    <a:pt x="5625" y="2066"/>
                    <a:pt x="2840" y="7931"/>
                    <a:pt x="4442" y="8334"/>
                  </a:cubicBezTo>
                  <a:cubicBezTo>
                    <a:pt x="5132" y="8430"/>
                    <a:pt x="5632" y="8573"/>
                    <a:pt x="6013" y="8763"/>
                  </a:cubicBezTo>
                  <a:lnTo>
                    <a:pt x="6013" y="3191"/>
                  </a:lnTo>
                  <a:cubicBezTo>
                    <a:pt x="6013" y="1429"/>
                    <a:pt x="4596" y="0"/>
                    <a:pt x="2834"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7435397" y="3650201"/>
              <a:ext cx="91842" cy="18954"/>
            </a:xfrm>
            <a:custGeom>
              <a:rect b="b" l="l" r="r" t="t"/>
              <a:pathLst>
                <a:path extrusionOk="0" h="978" w="4739">
                  <a:moveTo>
                    <a:pt x="2370" y="1"/>
                  </a:moveTo>
                  <a:cubicBezTo>
                    <a:pt x="1060" y="1"/>
                    <a:pt x="0" y="215"/>
                    <a:pt x="0" y="489"/>
                  </a:cubicBezTo>
                  <a:cubicBezTo>
                    <a:pt x="0" y="751"/>
                    <a:pt x="1060" y="977"/>
                    <a:pt x="2370" y="977"/>
                  </a:cubicBezTo>
                  <a:cubicBezTo>
                    <a:pt x="3679" y="977"/>
                    <a:pt x="4739" y="751"/>
                    <a:pt x="4739" y="489"/>
                  </a:cubicBezTo>
                  <a:cubicBezTo>
                    <a:pt x="4739" y="215"/>
                    <a:pt x="3679" y="1"/>
                    <a:pt x="2370"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7448323" y="3521459"/>
              <a:ext cx="34845" cy="137365"/>
            </a:xfrm>
            <a:custGeom>
              <a:rect b="b" l="l" r="r" t="t"/>
              <a:pathLst>
                <a:path extrusionOk="0" h="7088" w="1798">
                  <a:moveTo>
                    <a:pt x="1179" y="0"/>
                  </a:moveTo>
                  <a:lnTo>
                    <a:pt x="1072" y="2477"/>
                  </a:lnTo>
                  <a:lnTo>
                    <a:pt x="381" y="1107"/>
                  </a:lnTo>
                  <a:lnTo>
                    <a:pt x="0" y="1048"/>
                  </a:lnTo>
                  <a:lnTo>
                    <a:pt x="917" y="2977"/>
                  </a:lnTo>
                  <a:lnTo>
                    <a:pt x="1119" y="6906"/>
                  </a:lnTo>
                  <a:cubicBezTo>
                    <a:pt x="1254" y="7040"/>
                    <a:pt x="1370" y="7087"/>
                    <a:pt x="1466" y="7087"/>
                  </a:cubicBezTo>
                  <a:cubicBezTo>
                    <a:pt x="1683" y="7087"/>
                    <a:pt x="1798" y="6846"/>
                    <a:pt x="1798" y="6846"/>
                  </a:cubicBezTo>
                  <a:lnTo>
                    <a:pt x="1679" y="155"/>
                  </a:lnTo>
                  <a:lnTo>
                    <a:pt x="1179" y="0"/>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5"/>
            <p:cNvSpPr/>
            <p:nvPr/>
          </p:nvSpPr>
          <p:spPr>
            <a:xfrm>
              <a:off x="7300415" y="3659658"/>
              <a:ext cx="92772" cy="68566"/>
            </a:xfrm>
            <a:custGeom>
              <a:rect b="b" l="l" r="r" t="t"/>
              <a:pathLst>
                <a:path extrusionOk="0" h="3538" w="4787">
                  <a:moveTo>
                    <a:pt x="0" y="1"/>
                  </a:moveTo>
                  <a:lnTo>
                    <a:pt x="107" y="3537"/>
                  </a:lnTo>
                  <a:lnTo>
                    <a:pt x="4786" y="3430"/>
                  </a:lnTo>
                  <a:lnTo>
                    <a:pt x="4739"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7272954" y="3371478"/>
              <a:ext cx="123470" cy="232134"/>
            </a:xfrm>
            <a:custGeom>
              <a:rect b="b" l="l" r="r" t="t"/>
              <a:pathLst>
                <a:path extrusionOk="0" h="11978" w="6371">
                  <a:moveTo>
                    <a:pt x="2536" y="0"/>
                  </a:moveTo>
                  <a:cubicBezTo>
                    <a:pt x="1131" y="0"/>
                    <a:pt x="0" y="1131"/>
                    <a:pt x="0" y="2536"/>
                  </a:cubicBezTo>
                  <a:lnTo>
                    <a:pt x="0" y="9442"/>
                  </a:lnTo>
                  <a:cubicBezTo>
                    <a:pt x="0" y="10847"/>
                    <a:pt x="1131" y="11978"/>
                    <a:pt x="2536" y="11978"/>
                  </a:cubicBezTo>
                  <a:lnTo>
                    <a:pt x="3834" y="11978"/>
                  </a:lnTo>
                  <a:cubicBezTo>
                    <a:pt x="5227" y="11978"/>
                    <a:pt x="6370" y="10847"/>
                    <a:pt x="6370" y="9442"/>
                  </a:cubicBezTo>
                  <a:lnTo>
                    <a:pt x="6370" y="2536"/>
                  </a:lnTo>
                  <a:cubicBezTo>
                    <a:pt x="6370" y="1131"/>
                    <a:pt x="5227" y="0"/>
                    <a:pt x="3834"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7348400" y="3490762"/>
              <a:ext cx="485" cy="3488"/>
            </a:xfrm>
            <a:custGeom>
              <a:rect b="b" l="l" r="r" t="t"/>
              <a:pathLst>
                <a:path extrusionOk="0" h="180" w="25">
                  <a:moveTo>
                    <a:pt x="1" y="179"/>
                  </a:moveTo>
                  <a:cubicBezTo>
                    <a:pt x="13" y="120"/>
                    <a:pt x="24" y="60"/>
                    <a:pt x="24" y="1"/>
                  </a:cubicBezTo>
                  <a:cubicBezTo>
                    <a:pt x="24" y="60"/>
                    <a:pt x="13" y="120"/>
                    <a:pt x="1" y="179"/>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7342858" y="3494231"/>
              <a:ext cx="5562" cy="12248"/>
            </a:xfrm>
            <a:custGeom>
              <a:rect b="b" l="l" r="r" t="t"/>
              <a:pathLst>
                <a:path extrusionOk="0" h="632" w="287">
                  <a:moveTo>
                    <a:pt x="287" y="0"/>
                  </a:moveTo>
                  <a:cubicBezTo>
                    <a:pt x="251" y="191"/>
                    <a:pt x="132" y="405"/>
                    <a:pt x="1" y="631"/>
                  </a:cubicBezTo>
                  <a:cubicBezTo>
                    <a:pt x="144" y="465"/>
                    <a:pt x="251" y="250"/>
                    <a:pt x="287"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7272954" y="3503223"/>
              <a:ext cx="120699" cy="100388"/>
            </a:xfrm>
            <a:custGeom>
              <a:rect b="b" l="l" r="r" t="t"/>
              <a:pathLst>
                <a:path extrusionOk="0" h="5180" w="6228">
                  <a:moveTo>
                    <a:pt x="0" y="1"/>
                  </a:moveTo>
                  <a:lnTo>
                    <a:pt x="0" y="2001"/>
                  </a:lnTo>
                  <a:cubicBezTo>
                    <a:pt x="0" y="3751"/>
                    <a:pt x="1429" y="5180"/>
                    <a:pt x="3179" y="5180"/>
                  </a:cubicBezTo>
                  <a:cubicBezTo>
                    <a:pt x="4620" y="5180"/>
                    <a:pt x="5822" y="4239"/>
                    <a:pt x="6227" y="2941"/>
                  </a:cubicBezTo>
                  <a:lnTo>
                    <a:pt x="6227" y="2941"/>
                  </a:lnTo>
                  <a:cubicBezTo>
                    <a:pt x="5921" y="2999"/>
                    <a:pt x="5612" y="3030"/>
                    <a:pt x="5304" y="3030"/>
                  </a:cubicBezTo>
                  <a:cubicBezTo>
                    <a:pt x="4536" y="3030"/>
                    <a:pt x="3771" y="2839"/>
                    <a:pt x="3048" y="2406"/>
                  </a:cubicBezTo>
                  <a:cubicBezTo>
                    <a:pt x="2417" y="1775"/>
                    <a:pt x="3155" y="917"/>
                    <a:pt x="3608" y="167"/>
                  </a:cubicBezTo>
                  <a:lnTo>
                    <a:pt x="3608" y="167"/>
                  </a:lnTo>
                  <a:cubicBezTo>
                    <a:pt x="3310" y="501"/>
                    <a:pt x="2882" y="667"/>
                    <a:pt x="2608" y="667"/>
                  </a:cubicBezTo>
                  <a:cubicBezTo>
                    <a:pt x="2457" y="678"/>
                    <a:pt x="2311" y="683"/>
                    <a:pt x="2171" y="683"/>
                  </a:cubicBezTo>
                  <a:cubicBezTo>
                    <a:pt x="1209" y="683"/>
                    <a:pt x="510" y="437"/>
                    <a:pt x="0"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5"/>
            <p:cNvSpPr/>
            <p:nvPr/>
          </p:nvSpPr>
          <p:spPr>
            <a:xfrm>
              <a:off x="7334563" y="3433300"/>
              <a:ext cx="61861" cy="170311"/>
            </a:xfrm>
            <a:custGeom>
              <a:rect b="b" l="l" r="r" t="t"/>
              <a:pathLst>
                <a:path extrusionOk="0" h="8788" w="3192">
                  <a:moveTo>
                    <a:pt x="3191" y="1"/>
                  </a:moveTo>
                  <a:lnTo>
                    <a:pt x="0" y="8788"/>
                  </a:lnTo>
                  <a:cubicBezTo>
                    <a:pt x="1762" y="8788"/>
                    <a:pt x="3191" y="7359"/>
                    <a:pt x="3191" y="5609"/>
                  </a:cubicBezTo>
                  <a:lnTo>
                    <a:pt x="3191" y="1"/>
                  </a:ln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5"/>
            <p:cNvSpPr/>
            <p:nvPr/>
          </p:nvSpPr>
          <p:spPr>
            <a:xfrm>
              <a:off x="7300415" y="3650201"/>
              <a:ext cx="91842" cy="18954"/>
            </a:xfrm>
            <a:custGeom>
              <a:rect b="b" l="l" r="r" t="t"/>
              <a:pathLst>
                <a:path extrusionOk="0" h="978" w="4739">
                  <a:moveTo>
                    <a:pt x="2369" y="1"/>
                  </a:moveTo>
                  <a:cubicBezTo>
                    <a:pt x="1060" y="1"/>
                    <a:pt x="0" y="215"/>
                    <a:pt x="0" y="489"/>
                  </a:cubicBezTo>
                  <a:cubicBezTo>
                    <a:pt x="0" y="751"/>
                    <a:pt x="1060" y="977"/>
                    <a:pt x="2369" y="977"/>
                  </a:cubicBezTo>
                  <a:cubicBezTo>
                    <a:pt x="3679" y="977"/>
                    <a:pt x="4739" y="751"/>
                    <a:pt x="4739" y="489"/>
                  </a:cubicBezTo>
                  <a:cubicBezTo>
                    <a:pt x="4739" y="215"/>
                    <a:pt x="3679" y="1"/>
                    <a:pt x="2369"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7313322" y="3468843"/>
              <a:ext cx="34865" cy="189982"/>
            </a:xfrm>
            <a:custGeom>
              <a:rect b="b" l="l" r="r" t="t"/>
              <a:pathLst>
                <a:path extrusionOk="0" h="9803" w="1799">
                  <a:moveTo>
                    <a:pt x="1180" y="0"/>
                  </a:moveTo>
                  <a:lnTo>
                    <a:pt x="1061" y="5192"/>
                  </a:lnTo>
                  <a:lnTo>
                    <a:pt x="370" y="3822"/>
                  </a:lnTo>
                  <a:lnTo>
                    <a:pt x="1" y="3763"/>
                  </a:lnTo>
                  <a:lnTo>
                    <a:pt x="918" y="5692"/>
                  </a:lnTo>
                  <a:lnTo>
                    <a:pt x="1120" y="9621"/>
                  </a:lnTo>
                  <a:cubicBezTo>
                    <a:pt x="1255" y="9755"/>
                    <a:pt x="1371" y="9802"/>
                    <a:pt x="1466" y="9802"/>
                  </a:cubicBezTo>
                  <a:cubicBezTo>
                    <a:pt x="1684" y="9802"/>
                    <a:pt x="1799" y="9561"/>
                    <a:pt x="1799" y="9561"/>
                  </a:cubicBezTo>
                  <a:lnTo>
                    <a:pt x="1680" y="143"/>
                  </a:lnTo>
                  <a:lnTo>
                    <a:pt x="1180" y="0"/>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7572685" y="3659658"/>
              <a:ext cx="92772" cy="68566"/>
            </a:xfrm>
            <a:custGeom>
              <a:rect b="b" l="l" r="r" t="t"/>
              <a:pathLst>
                <a:path extrusionOk="0" h="3538" w="4787">
                  <a:moveTo>
                    <a:pt x="1" y="1"/>
                  </a:moveTo>
                  <a:lnTo>
                    <a:pt x="108" y="3537"/>
                  </a:lnTo>
                  <a:lnTo>
                    <a:pt x="4787" y="3430"/>
                  </a:lnTo>
                  <a:lnTo>
                    <a:pt x="4739" y="1"/>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7545223" y="3371478"/>
              <a:ext cx="123470" cy="232134"/>
            </a:xfrm>
            <a:custGeom>
              <a:rect b="b" l="l" r="r" t="t"/>
              <a:pathLst>
                <a:path extrusionOk="0" h="11978" w="6371">
                  <a:moveTo>
                    <a:pt x="2537" y="0"/>
                  </a:moveTo>
                  <a:cubicBezTo>
                    <a:pt x="1144" y="0"/>
                    <a:pt x="1" y="1131"/>
                    <a:pt x="1" y="2536"/>
                  </a:cubicBezTo>
                  <a:lnTo>
                    <a:pt x="1" y="9442"/>
                  </a:lnTo>
                  <a:cubicBezTo>
                    <a:pt x="1" y="10847"/>
                    <a:pt x="1144" y="11978"/>
                    <a:pt x="2537" y="11978"/>
                  </a:cubicBezTo>
                  <a:lnTo>
                    <a:pt x="3834" y="11978"/>
                  </a:lnTo>
                  <a:cubicBezTo>
                    <a:pt x="5239" y="11978"/>
                    <a:pt x="6371" y="10847"/>
                    <a:pt x="6371" y="9442"/>
                  </a:cubicBezTo>
                  <a:lnTo>
                    <a:pt x="6371" y="2536"/>
                  </a:lnTo>
                  <a:cubicBezTo>
                    <a:pt x="6371" y="1131"/>
                    <a:pt x="5239" y="0"/>
                    <a:pt x="3834"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5"/>
            <p:cNvSpPr/>
            <p:nvPr/>
          </p:nvSpPr>
          <p:spPr>
            <a:xfrm>
              <a:off x="7524002" y="3398009"/>
              <a:ext cx="144691" cy="205602"/>
            </a:xfrm>
            <a:custGeom>
              <a:rect b="b" l="l" r="r" t="t"/>
              <a:pathLst>
                <a:path extrusionOk="0" h="10609" w="7466">
                  <a:moveTo>
                    <a:pt x="1667" y="0"/>
                  </a:moveTo>
                  <a:lnTo>
                    <a:pt x="1667" y="0"/>
                  </a:lnTo>
                  <a:cubicBezTo>
                    <a:pt x="1310" y="512"/>
                    <a:pt x="1096" y="1143"/>
                    <a:pt x="1096" y="1822"/>
                  </a:cubicBezTo>
                  <a:lnTo>
                    <a:pt x="1096" y="7430"/>
                  </a:lnTo>
                  <a:cubicBezTo>
                    <a:pt x="1096" y="9180"/>
                    <a:pt x="2524" y="10609"/>
                    <a:pt x="4287" y="10609"/>
                  </a:cubicBezTo>
                  <a:cubicBezTo>
                    <a:pt x="6037" y="10609"/>
                    <a:pt x="7466" y="9180"/>
                    <a:pt x="7466" y="7430"/>
                  </a:cubicBezTo>
                  <a:lnTo>
                    <a:pt x="7466" y="6156"/>
                  </a:lnTo>
                  <a:cubicBezTo>
                    <a:pt x="6906" y="6001"/>
                    <a:pt x="6608" y="5656"/>
                    <a:pt x="5775" y="5656"/>
                  </a:cubicBezTo>
                  <a:cubicBezTo>
                    <a:pt x="5655" y="5615"/>
                    <a:pt x="5534" y="5597"/>
                    <a:pt x="5414" y="5597"/>
                  </a:cubicBezTo>
                  <a:cubicBezTo>
                    <a:pt x="4355" y="5597"/>
                    <a:pt x="3316" y="7022"/>
                    <a:pt x="2544" y="7022"/>
                  </a:cubicBezTo>
                  <a:cubicBezTo>
                    <a:pt x="2459" y="7022"/>
                    <a:pt x="2377" y="7004"/>
                    <a:pt x="2298" y="6965"/>
                  </a:cubicBezTo>
                  <a:cubicBezTo>
                    <a:pt x="0" y="5811"/>
                    <a:pt x="2751" y="2310"/>
                    <a:pt x="1667"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5"/>
            <p:cNvSpPr/>
            <p:nvPr/>
          </p:nvSpPr>
          <p:spPr>
            <a:xfrm>
              <a:off x="7524002" y="3371478"/>
              <a:ext cx="144691" cy="162618"/>
            </a:xfrm>
            <a:custGeom>
              <a:rect b="b" l="l" r="r" t="t"/>
              <a:pathLst>
                <a:path extrusionOk="0" h="8391" w="7466">
                  <a:moveTo>
                    <a:pt x="4287" y="0"/>
                  </a:moveTo>
                  <a:cubicBezTo>
                    <a:pt x="3203" y="0"/>
                    <a:pt x="2239" y="536"/>
                    <a:pt x="1667" y="1369"/>
                  </a:cubicBezTo>
                  <a:cubicBezTo>
                    <a:pt x="2751" y="3679"/>
                    <a:pt x="0" y="7180"/>
                    <a:pt x="2298" y="8334"/>
                  </a:cubicBezTo>
                  <a:cubicBezTo>
                    <a:pt x="2377" y="8373"/>
                    <a:pt x="2459" y="8391"/>
                    <a:pt x="2544" y="8391"/>
                  </a:cubicBezTo>
                  <a:cubicBezTo>
                    <a:pt x="3316" y="8391"/>
                    <a:pt x="4355" y="6966"/>
                    <a:pt x="5414" y="6966"/>
                  </a:cubicBezTo>
                  <a:cubicBezTo>
                    <a:pt x="5534" y="6966"/>
                    <a:pt x="5655" y="6984"/>
                    <a:pt x="5775" y="7025"/>
                  </a:cubicBezTo>
                  <a:cubicBezTo>
                    <a:pt x="6608" y="7025"/>
                    <a:pt x="6906" y="7370"/>
                    <a:pt x="7466" y="7525"/>
                  </a:cubicBezTo>
                  <a:lnTo>
                    <a:pt x="7466" y="3191"/>
                  </a:lnTo>
                  <a:cubicBezTo>
                    <a:pt x="7466" y="1429"/>
                    <a:pt x="6037" y="0"/>
                    <a:pt x="4287"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5"/>
            <p:cNvSpPr/>
            <p:nvPr/>
          </p:nvSpPr>
          <p:spPr>
            <a:xfrm>
              <a:off x="7572685" y="3650201"/>
              <a:ext cx="91861" cy="18954"/>
            </a:xfrm>
            <a:custGeom>
              <a:rect b="b" l="l" r="r" t="t"/>
              <a:pathLst>
                <a:path extrusionOk="0" h="978" w="4740">
                  <a:moveTo>
                    <a:pt x="2370" y="1"/>
                  </a:moveTo>
                  <a:cubicBezTo>
                    <a:pt x="1060" y="1"/>
                    <a:pt x="1" y="215"/>
                    <a:pt x="1" y="489"/>
                  </a:cubicBezTo>
                  <a:cubicBezTo>
                    <a:pt x="1" y="751"/>
                    <a:pt x="1060" y="977"/>
                    <a:pt x="2370" y="977"/>
                  </a:cubicBezTo>
                  <a:cubicBezTo>
                    <a:pt x="3680" y="977"/>
                    <a:pt x="4739" y="751"/>
                    <a:pt x="4739" y="489"/>
                  </a:cubicBezTo>
                  <a:cubicBezTo>
                    <a:pt x="4739" y="215"/>
                    <a:pt x="3680" y="1"/>
                    <a:pt x="2370"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5"/>
            <p:cNvSpPr/>
            <p:nvPr/>
          </p:nvSpPr>
          <p:spPr>
            <a:xfrm>
              <a:off x="7566464" y="3502293"/>
              <a:ext cx="54012" cy="156532"/>
            </a:xfrm>
            <a:custGeom>
              <a:rect b="b" l="l" r="r" t="t"/>
              <a:pathLst>
                <a:path extrusionOk="0" h="8077" w="2787">
                  <a:moveTo>
                    <a:pt x="0" y="1"/>
                  </a:moveTo>
                  <a:lnTo>
                    <a:pt x="1905" y="3966"/>
                  </a:lnTo>
                  <a:lnTo>
                    <a:pt x="2107" y="7895"/>
                  </a:lnTo>
                  <a:cubicBezTo>
                    <a:pt x="2242" y="8029"/>
                    <a:pt x="2358" y="8076"/>
                    <a:pt x="2454" y="8076"/>
                  </a:cubicBezTo>
                  <a:cubicBezTo>
                    <a:pt x="2671" y="8076"/>
                    <a:pt x="2786" y="7835"/>
                    <a:pt x="2786" y="7835"/>
                  </a:cubicBezTo>
                  <a:lnTo>
                    <a:pt x="2667" y="1144"/>
                  </a:lnTo>
                  <a:lnTo>
                    <a:pt x="2167" y="989"/>
                  </a:lnTo>
                  <a:lnTo>
                    <a:pt x="1953" y="2620"/>
                  </a:lnTo>
                  <a:lnTo>
                    <a:pt x="369" y="60"/>
                  </a:lnTo>
                  <a:lnTo>
                    <a:pt x="0" y="1"/>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5"/>
            <p:cNvSpPr/>
            <p:nvPr/>
          </p:nvSpPr>
          <p:spPr>
            <a:xfrm>
              <a:off x="7575456" y="3844040"/>
              <a:ext cx="126241" cy="219672"/>
            </a:xfrm>
            <a:custGeom>
              <a:rect b="b" l="l" r="r" t="t"/>
              <a:pathLst>
                <a:path extrusionOk="0" h="11335" w="6514">
                  <a:moveTo>
                    <a:pt x="5084" y="0"/>
                  </a:moveTo>
                  <a:lnTo>
                    <a:pt x="0" y="71"/>
                  </a:lnTo>
                  <a:lnTo>
                    <a:pt x="5394" y="11335"/>
                  </a:lnTo>
                  <a:lnTo>
                    <a:pt x="6513" y="10894"/>
                  </a:lnTo>
                  <a:lnTo>
                    <a:pt x="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5"/>
            <p:cNvSpPr/>
            <p:nvPr/>
          </p:nvSpPr>
          <p:spPr>
            <a:xfrm>
              <a:off x="7186655" y="3868478"/>
              <a:ext cx="332755" cy="304150"/>
            </a:xfrm>
            <a:custGeom>
              <a:rect b="b" l="l" r="r" t="t"/>
              <a:pathLst>
                <a:path extrusionOk="0" h="15694" w="17170">
                  <a:moveTo>
                    <a:pt x="8583" y="1"/>
                  </a:moveTo>
                  <a:cubicBezTo>
                    <a:pt x="8568" y="1"/>
                    <a:pt x="8552" y="1"/>
                    <a:pt x="8537" y="1"/>
                  </a:cubicBezTo>
                  <a:cubicBezTo>
                    <a:pt x="6525" y="13"/>
                    <a:pt x="4596" y="799"/>
                    <a:pt x="3156" y="2192"/>
                  </a:cubicBezTo>
                  <a:lnTo>
                    <a:pt x="3144" y="2192"/>
                  </a:lnTo>
                  <a:cubicBezTo>
                    <a:pt x="3108" y="2228"/>
                    <a:pt x="3072" y="2263"/>
                    <a:pt x="3036" y="2299"/>
                  </a:cubicBezTo>
                  <a:cubicBezTo>
                    <a:pt x="0" y="5347"/>
                    <a:pt x="0" y="10348"/>
                    <a:pt x="3036" y="13396"/>
                  </a:cubicBezTo>
                  <a:cubicBezTo>
                    <a:pt x="3084" y="13443"/>
                    <a:pt x="3132" y="13479"/>
                    <a:pt x="3179" y="13527"/>
                  </a:cubicBezTo>
                  <a:cubicBezTo>
                    <a:pt x="3179" y="13538"/>
                    <a:pt x="3191" y="13538"/>
                    <a:pt x="3191" y="13538"/>
                  </a:cubicBezTo>
                  <a:cubicBezTo>
                    <a:pt x="3191" y="13550"/>
                    <a:pt x="3203" y="13550"/>
                    <a:pt x="3215" y="13562"/>
                  </a:cubicBezTo>
                  <a:cubicBezTo>
                    <a:pt x="4669" y="14934"/>
                    <a:pt x="6596" y="15694"/>
                    <a:pt x="8588" y="15694"/>
                  </a:cubicBezTo>
                  <a:cubicBezTo>
                    <a:pt x="8619" y="15694"/>
                    <a:pt x="8649" y="15694"/>
                    <a:pt x="8680" y="15693"/>
                  </a:cubicBezTo>
                  <a:cubicBezTo>
                    <a:pt x="10728" y="15658"/>
                    <a:pt x="12681" y="14836"/>
                    <a:pt x="14133" y="13396"/>
                  </a:cubicBezTo>
                  <a:cubicBezTo>
                    <a:pt x="17169" y="10348"/>
                    <a:pt x="17169" y="5347"/>
                    <a:pt x="14133" y="2299"/>
                  </a:cubicBezTo>
                  <a:cubicBezTo>
                    <a:pt x="14109" y="2287"/>
                    <a:pt x="14085" y="2263"/>
                    <a:pt x="14074" y="2251"/>
                  </a:cubicBezTo>
                  <a:lnTo>
                    <a:pt x="14074" y="2239"/>
                  </a:lnTo>
                  <a:cubicBezTo>
                    <a:pt x="14062" y="2239"/>
                    <a:pt x="14062" y="2239"/>
                    <a:pt x="14050" y="2228"/>
                  </a:cubicBezTo>
                  <a:cubicBezTo>
                    <a:pt x="14038" y="2216"/>
                    <a:pt x="14014" y="2192"/>
                    <a:pt x="14002" y="2180"/>
                  </a:cubicBezTo>
                  <a:cubicBezTo>
                    <a:pt x="12537" y="785"/>
                    <a:pt x="10602" y="1"/>
                    <a:pt x="85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5"/>
            <p:cNvSpPr/>
            <p:nvPr/>
          </p:nvSpPr>
          <p:spPr>
            <a:xfrm>
              <a:off x="7327644" y="3995165"/>
              <a:ext cx="50776" cy="50776"/>
            </a:xfrm>
            <a:custGeom>
              <a:rect b="b" l="l" r="r" t="t"/>
              <a:pathLst>
                <a:path extrusionOk="0" h="2620" w="2620">
                  <a:moveTo>
                    <a:pt x="1310" y="1"/>
                  </a:moveTo>
                  <a:cubicBezTo>
                    <a:pt x="583" y="1"/>
                    <a:pt x="0" y="584"/>
                    <a:pt x="0" y="1310"/>
                  </a:cubicBezTo>
                  <a:cubicBezTo>
                    <a:pt x="0" y="2037"/>
                    <a:pt x="583" y="2620"/>
                    <a:pt x="1310" y="2620"/>
                  </a:cubicBezTo>
                  <a:cubicBezTo>
                    <a:pt x="2024" y="2620"/>
                    <a:pt x="2619" y="2037"/>
                    <a:pt x="2619" y="1310"/>
                  </a:cubicBezTo>
                  <a:cubicBezTo>
                    <a:pt x="2619" y="584"/>
                    <a:pt x="2024" y="1"/>
                    <a:pt x="1310" y="1"/>
                  </a:cubicBezTo>
                  <a:close/>
                </a:path>
              </a:pathLst>
            </a:custGeom>
            <a:solidFill>
              <a:srgbClr val="7A1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5"/>
            <p:cNvSpPr/>
            <p:nvPr/>
          </p:nvSpPr>
          <p:spPr>
            <a:xfrm>
              <a:off x="7306404" y="3761655"/>
              <a:ext cx="276688" cy="302057"/>
            </a:xfrm>
            <a:custGeom>
              <a:rect b="b" l="l" r="r" t="t"/>
              <a:pathLst>
                <a:path extrusionOk="0" h="15586" w="14277">
                  <a:moveTo>
                    <a:pt x="14276" y="0"/>
                  </a:moveTo>
                  <a:lnTo>
                    <a:pt x="9538" y="346"/>
                  </a:lnTo>
                  <a:lnTo>
                    <a:pt x="6049" y="6085"/>
                  </a:lnTo>
                  <a:lnTo>
                    <a:pt x="2870" y="11299"/>
                  </a:lnTo>
                  <a:cubicBezTo>
                    <a:pt x="2668" y="11228"/>
                    <a:pt x="2441" y="11192"/>
                    <a:pt x="2203" y="11192"/>
                  </a:cubicBezTo>
                  <a:cubicBezTo>
                    <a:pt x="989" y="11192"/>
                    <a:pt x="1" y="12181"/>
                    <a:pt x="1" y="13383"/>
                  </a:cubicBezTo>
                  <a:cubicBezTo>
                    <a:pt x="1" y="14598"/>
                    <a:pt x="989" y="15586"/>
                    <a:pt x="2203" y="15586"/>
                  </a:cubicBezTo>
                  <a:cubicBezTo>
                    <a:pt x="3418" y="15586"/>
                    <a:pt x="4406" y="14598"/>
                    <a:pt x="4406" y="13383"/>
                  </a:cubicBezTo>
                  <a:cubicBezTo>
                    <a:pt x="4406" y="13109"/>
                    <a:pt x="4346" y="12835"/>
                    <a:pt x="4251" y="12585"/>
                  </a:cubicBezTo>
                  <a:lnTo>
                    <a:pt x="11883" y="3001"/>
                  </a:lnTo>
                  <a:lnTo>
                    <a:pt x="14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5"/>
            <p:cNvSpPr/>
            <p:nvPr/>
          </p:nvSpPr>
          <p:spPr>
            <a:xfrm>
              <a:off x="7646523" y="4040398"/>
              <a:ext cx="111939" cy="111919"/>
            </a:xfrm>
            <a:custGeom>
              <a:rect b="b" l="l" r="r" t="t"/>
              <a:pathLst>
                <a:path extrusionOk="0" h="5775" w="5776">
                  <a:moveTo>
                    <a:pt x="2882" y="1310"/>
                  </a:moveTo>
                  <a:cubicBezTo>
                    <a:pt x="3763" y="1310"/>
                    <a:pt x="4465" y="2024"/>
                    <a:pt x="4465" y="2893"/>
                  </a:cubicBezTo>
                  <a:cubicBezTo>
                    <a:pt x="4465" y="3763"/>
                    <a:pt x="3763" y="4465"/>
                    <a:pt x="2882" y="4465"/>
                  </a:cubicBezTo>
                  <a:cubicBezTo>
                    <a:pt x="2013" y="4465"/>
                    <a:pt x="1310" y="3763"/>
                    <a:pt x="1310" y="2893"/>
                  </a:cubicBezTo>
                  <a:cubicBezTo>
                    <a:pt x="1310" y="2024"/>
                    <a:pt x="2013" y="1310"/>
                    <a:pt x="2882" y="1310"/>
                  </a:cubicBezTo>
                  <a:close/>
                  <a:moveTo>
                    <a:pt x="2882" y="0"/>
                  </a:moveTo>
                  <a:cubicBezTo>
                    <a:pt x="1298" y="0"/>
                    <a:pt x="1" y="1298"/>
                    <a:pt x="1" y="2893"/>
                  </a:cubicBezTo>
                  <a:cubicBezTo>
                    <a:pt x="1" y="4489"/>
                    <a:pt x="1298" y="5775"/>
                    <a:pt x="2882" y="5775"/>
                  </a:cubicBezTo>
                  <a:cubicBezTo>
                    <a:pt x="4477" y="5775"/>
                    <a:pt x="5775" y="4489"/>
                    <a:pt x="5775" y="2893"/>
                  </a:cubicBezTo>
                  <a:cubicBezTo>
                    <a:pt x="5775" y="1298"/>
                    <a:pt x="4477" y="0"/>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5"/>
            <p:cNvSpPr/>
            <p:nvPr/>
          </p:nvSpPr>
          <p:spPr>
            <a:xfrm>
              <a:off x="6225601" y="4033479"/>
              <a:ext cx="64632" cy="117695"/>
            </a:xfrm>
            <a:custGeom>
              <a:rect b="b" l="l" r="r" t="t"/>
              <a:pathLst>
                <a:path extrusionOk="0" h="6073" w="3335">
                  <a:moveTo>
                    <a:pt x="3061" y="0"/>
                  </a:moveTo>
                  <a:lnTo>
                    <a:pt x="1525" y="2548"/>
                  </a:lnTo>
                  <a:cubicBezTo>
                    <a:pt x="1346" y="2834"/>
                    <a:pt x="1096" y="3060"/>
                    <a:pt x="810" y="3215"/>
                  </a:cubicBezTo>
                  <a:cubicBezTo>
                    <a:pt x="644" y="3310"/>
                    <a:pt x="465" y="3417"/>
                    <a:pt x="334" y="3536"/>
                  </a:cubicBezTo>
                  <a:cubicBezTo>
                    <a:pt x="239" y="3631"/>
                    <a:pt x="120" y="3750"/>
                    <a:pt x="1" y="3858"/>
                  </a:cubicBezTo>
                  <a:cubicBezTo>
                    <a:pt x="656" y="5822"/>
                    <a:pt x="2001" y="6048"/>
                    <a:pt x="2346" y="6072"/>
                  </a:cubicBezTo>
                  <a:cubicBezTo>
                    <a:pt x="2108" y="5751"/>
                    <a:pt x="1977" y="4810"/>
                    <a:pt x="2013" y="4393"/>
                  </a:cubicBezTo>
                  <a:lnTo>
                    <a:pt x="2025" y="4203"/>
                  </a:lnTo>
                  <a:cubicBezTo>
                    <a:pt x="2049" y="3834"/>
                    <a:pt x="2168" y="3465"/>
                    <a:pt x="2382" y="3155"/>
                  </a:cubicBezTo>
                  <a:lnTo>
                    <a:pt x="3335" y="1703"/>
                  </a:lnTo>
                  <a:lnTo>
                    <a:pt x="3061"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5"/>
            <p:cNvSpPr/>
            <p:nvPr/>
          </p:nvSpPr>
          <p:spPr>
            <a:xfrm>
              <a:off x="6218914" y="4104080"/>
              <a:ext cx="74768" cy="64826"/>
            </a:xfrm>
            <a:custGeom>
              <a:rect b="b" l="l" r="r" t="t"/>
              <a:pathLst>
                <a:path extrusionOk="0" h="3345" w="3858">
                  <a:moveTo>
                    <a:pt x="572" y="0"/>
                  </a:moveTo>
                  <a:cubicBezTo>
                    <a:pt x="429" y="143"/>
                    <a:pt x="262" y="310"/>
                    <a:pt x="132" y="429"/>
                  </a:cubicBezTo>
                  <a:cubicBezTo>
                    <a:pt x="24" y="536"/>
                    <a:pt x="1" y="703"/>
                    <a:pt x="96" y="834"/>
                  </a:cubicBezTo>
                  <a:cubicBezTo>
                    <a:pt x="96" y="834"/>
                    <a:pt x="1560" y="3179"/>
                    <a:pt x="1834" y="3275"/>
                  </a:cubicBezTo>
                  <a:cubicBezTo>
                    <a:pt x="2149" y="3326"/>
                    <a:pt x="2539" y="3345"/>
                    <a:pt x="2900" y="3345"/>
                  </a:cubicBezTo>
                  <a:cubicBezTo>
                    <a:pt x="3291" y="3345"/>
                    <a:pt x="3649" y="3323"/>
                    <a:pt x="3846" y="3298"/>
                  </a:cubicBezTo>
                  <a:cubicBezTo>
                    <a:pt x="3857" y="2738"/>
                    <a:pt x="3214" y="2377"/>
                    <a:pt x="2800" y="2377"/>
                  </a:cubicBezTo>
                  <a:cubicBezTo>
                    <a:pt x="2775" y="2377"/>
                    <a:pt x="2751" y="2379"/>
                    <a:pt x="2727" y="2382"/>
                  </a:cubicBezTo>
                  <a:cubicBezTo>
                    <a:pt x="2695" y="2384"/>
                    <a:pt x="2664" y="2385"/>
                    <a:pt x="2633" y="2385"/>
                  </a:cubicBezTo>
                  <a:cubicBezTo>
                    <a:pt x="1666" y="2385"/>
                    <a:pt x="918" y="1154"/>
                    <a:pt x="572" y="0"/>
                  </a:cubicBezTo>
                  <a:close/>
                </a:path>
              </a:pathLst>
            </a:custGeom>
            <a:solidFill>
              <a:srgbClr val="053B5C"/>
            </a:solidFill>
            <a:ln cap="flat" cmpd="sng" w="20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5"/>
            <p:cNvSpPr/>
            <p:nvPr/>
          </p:nvSpPr>
          <p:spPr>
            <a:xfrm>
              <a:off x="6494653" y="3215255"/>
              <a:ext cx="31163" cy="90233"/>
            </a:xfrm>
            <a:custGeom>
              <a:rect b="b" l="l" r="r" t="t"/>
              <a:pathLst>
                <a:path extrusionOk="0" h="4656" w="1608">
                  <a:moveTo>
                    <a:pt x="1417" y="1"/>
                  </a:moveTo>
                  <a:cubicBezTo>
                    <a:pt x="167" y="322"/>
                    <a:pt x="1" y="2144"/>
                    <a:pt x="262" y="2751"/>
                  </a:cubicBezTo>
                  <a:cubicBezTo>
                    <a:pt x="512" y="3370"/>
                    <a:pt x="667" y="4656"/>
                    <a:pt x="667" y="4656"/>
                  </a:cubicBezTo>
                  <a:cubicBezTo>
                    <a:pt x="1417" y="3834"/>
                    <a:pt x="1608" y="2715"/>
                    <a:pt x="1310" y="1798"/>
                  </a:cubicBezTo>
                  <a:cubicBezTo>
                    <a:pt x="1013" y="894"/>
                    <a:pt x="1417" y="1"/>
                    <a:pt x="141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5"/>
            <p:cNvSpPr/>
            <p:nvPr/>
          </p:nvSpPr>
          <p:spPr>
            <a:xfrm>
              <a:off x="6483587" y="3192988"/>
              <a:ext cx="40989" cy="53663"/>
            </a:xfrm>
            <a:custGeom>
              <a:rect b="b" l="l" r="r" t="t"/>
              <a:pathLst>
                <a:path extrusionOk="0" h="2769" w="2115">
                  <a:moveTo>
                    <a:pt x="1706" y="1"/>
                  </a:moveTo>
                  <a:cubicBezTo>
                    <a:pt x="1104" y="1"/>
                    <a:pt x="0" y="757"/>
                    <a:pt x="0" y="757"/>
                  </a:cubicBezTo>
                  <a:cubicBezTo>
                    <a:pt x="0" y="757"/>
                    <a:pt x="1357" y="1614"/>
                    <a:pt x="1191" y="2769"/>
                  </a:cubicBezTo>
                  <a:cubicBezTo>
                    <a:pt x="1191" y="2769"/>
                    <a:pt x="1917" y="2257"/>
                    <a:pt x="2084" y="483"/>
                  </a:cubicBezTo>
                  <a:cubicBezTo>
                    <a:pt x="2115" y="127"/>
                    <a:pt x="1952" y="1"/>
                    <a:pt x="170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5"/>
            <p:cNvSpPr/>
            <p:nvPr/>
          </p:nvSpPr>
          <p:spPr>
            <a:xfrm>
              <a:off x="6289516" y="3211573"/>
              <a:ext cx="227541" cy="273898"/>
            </a:xfrm>
            <a:custGeom>
              <a:rect b="b" l="l" r="r" t="t"/>
              <a:pathLst>
                <a:path extrusionOk="0" h="14133" w="11741">
                  <a:moveTo>
                    <a:pt x="7157" y="0"/>
                  </a:moveTo>
                  <a:cubicBezTo>
                    <a:pt x="7157" y="548"/>
                    <a:pt x="6835" y="1024"/>
                    <a:pt x="6335" y="1226"/>
                  </a:cubicBezTo>
                  <a:cubicBezTo>
                    <a:pt x="5335" y="1667"/>
                    <a:pt x="4525" y="2536"/>
                    <a:pt x="4085" y="3655"/>
                  </a:cubicBezTo>
                  <a:cubicBezTo>
                    <a:pt x="3823" y="4346"/>
                    <a:pt x="3251" y="4858"/>
                    <a:pt x="2573" y="5155"/>
                  </a:cubicBezTo>
                  <a:cubicBezTo>
                    <a:pt x="1072" y="5822"/>
                    <a:pt x="1" y="7513"/>
                    <a:pt x="1" y="9489"/>
                  </a:cubicBezTo>
                  <a:cubicBezTo>
                    <a:pt x="1" y="12061"/>
                    <a:pt x="1787" y="14133"/>
                    <a:pt x="4001" y="14133"/>
                  </a:cubicBezTo>
                  <a:cubicBezTo>
                    <a:pt x="6014" y="14133"/>
                    <a:pt x="7668" y="12430"/>
                    <a:pt x="7966" y="10216"/>
                  </a:cubicBezTo>
                  <a:cubicBezTo>
                    <a:pt x="10074" y="10073"/>
                    <a:pt x="11740" y="8061"/>
                    <a:pt x="11740" y="5584"/>
                  </a:cubicBezTo>
                  <a:cubicBezTo>
                    <a:pt x="11740" y="3322"/>
                    <a:pt x="10347" y="1441"/>
                    <a:pt x="8502" y="1024"/>
                  </a:cubicBezTo>
                  <a:lnTo>
                    <a:pt x="8502"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5"/>
            <p:cNvSpPr/>
            <p:nvPr/>
          </p:nvSpPr>
          <p:spPr>
            <a:xfrm>
              <a:off x="6474808" y="3314946"/>
              <a:ext cx="267037" cy="120195"/>
            </a:xfrm>
            <a:custGeom>
              <a:rect b="b" l="l" r="r" t="t"/>
              <a:pathLst>
                <a:path extrusionOk="0" h="6202" w="13779">
                  <a:moveTo>
                    <a:pt x="2197" y="0"/>
                  </a:moveTo>
                  <a:cubicBezTo>
                    <a:pt x="1087" y="0"/>
                    <a:pt x="1" y="1162"/>
                    <a:pt x="1477" y="3715"/>
                  </a:cubicBezTo>
                  <a:cubicBezTo>
                    <a:pt x="2500" y="5494"/>
                    <a:pt x="3985" y="6202"/>
                    <a:pt x="5667" y="6202"/>
                  </a:cubicBezTo>
                  <a:cubicBezTo>
                    <a:pt x="8113" y="6202"/>
                    <a:pt x="10975" y="4704"/>
                    <a:pt x="13431" y="2834"/>
                  </a:cubicBezTo>
                  <a:cubicBezTo>
                    <a:pt x="13779" y="2578"/>
                    <a:pt x="13546" y="2076"/>
                    <a:pt x="13179" y="2076"/>
                  </a:cubicBezTo>
                  <a:cubicBezTo>
                    <a:pt x="13119" y="2076"/>
                    <a:pt x="13056" y="2089"/>
                    <a:pt x="12990" y="2119"/>
                  </a:cubicBezTo>
                  <a:cubicBezTo>
                    <a:pt x="10970" y="3072"/>
                    <a:pt x="8521" y="3996"/>
                    <a:pt x="6643" y="3996"/>
                  </a:cubicBezTo>
                  <a:cubicBezTo>
                    <a:pt x="5046" y="3996"/>
                    <a:pt x="3862" y="3328"/>
                    <a:pt x="3703" y="1441"/>
                  </a:cubicBezTo>
                  <a:cubicBezTo>
                    <a:pt x="3693" y="1410"/>
                    <a:pt x="3692" y="1353"/>
                    <a:pt x="3692" y="1353"/>
                  </a:cubicBezTo>
                  <a:cubicBezTo>
                    <a:pt x="3692" y="1353"/>
                    <a:pt x="3692" y="1354"/>
                    <a:pt x="3692" y="1357"/>
                  </a:cubicBezTo>
                  <a:cubicBezTo>
                    <a:pt x="3622" y="472"/>
                    <a:pt x="2905" y="0"/>
                    <a:pt x="2197"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5"/>
            <p:cNvSpPr/>
            <p:nvPr/>
          </p:nvSpPr>
          <p:spPr>
            <a:xfrm>
              <a:off x="6369361" y="3313318"/>
              <a:ext cx="201688" cy="318917"/>
            </a:xfrm>
            <a:custGeom>
              <a:rect b="b" l="l" r="r" t="t"/>
              <a:pathLst>
                <a:path extrusionOk="0" h="16456" w="10407">
                  <a:moveTo>
                    <a:pt x="2834" y="1"/>
                  </a:moveTo>
                  <a:cubicBezTo>
                    <a:pt x="2048" y="1"/>
                    <a:pt x="1405" y="632"/>
                    <a:pt x="1382" y="1406"/>
                  </a:cubicBezTo>
                  <a:cubicBezTo>
                    <a:pt x="1334" y="3299"/>
                    <a:pt x="2560" y="8549"/>
                    <a:pt x="2560" y="8549"/>
                  </a:cubicBezTo>
                  <a:cubicBezTo>
                    <a:pt x="2560" y="8549"/>
                    <a:pt x="0" y="15824"/>
                    <a:pt x="548" y="16455"/>
                  </a:cubicBezTo>
                  <a:cubicBezTo>
                    <a:pt x="548" y="16455"/>
                    <a:pt x="8001" y="15836"/>
                    <a:pt x="9287" y="14360"/>
                  </a:cubicBezTo>
                  <a:cubicBezTo>
                    <a:pt x="10406" y="13086"/>
                    <a:pt x="7120" y="8383"/>
                    <a:pt x="7120" y="8383"/>
                  </a:cubicBezTo>
                  <a:cubicBezTo>
                    <a:pt x="7120" y="8383"/>
                    <a:pt x="9073" y="2787"/>
                    <a:pt x="8954" y="1287"/>
                  </a:cubicBezTo>
                  <a:cubicBezTo>
                    <a:pt x="8894" y="560"/>
                    <a:pt x="8287" y="1"/>
                    <a:pt x="7561"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5"/>
            <p:cNvSpPr/>
            <p:nvPr/>
          </p:nvSpPr>
          <p:spPr>
            <a:xfrm>
              <a:off x="6429808" y="4060727"/>
              <a:ext cx="75718" cy="99943"/>
            </a:xfrm>
            <a:custGeom>
              <a:rect b="b" l="l" r="r" t="t"/>
              <a:pathLst>
                <a:path extrusionOk="0" h="5157" w="3907">
                  <a:moveTo>
                    <a:pt x="835" y="1"/>
                  </a:moveTo>
                  <a:cubicBezTo>
                    <a:pt x="735" y="1"/>
                    <a:pt x="632" y="30"/>
                    <a:pt x="537" y="94"/>
                  </a:cubicBezTo>
                  <a:cubicBezTo>
                    <a:pt x="239" y="297"/>
                    <a:pt x="72" y="630"/>
                    <a:pt x="84" y="987"/>
                  </a:cubicBezTo>
                  <a:lnTo>
                    <a:pt x="203" y="3499"/>
                  </a:lnTo>
                  <a:cubicBezTo>
                    <a:pt x="203" y="3583"/>
                    <a:pt x="191" y="3666"/>
                    <a:pt x="179" y="3738"/>
                  </a:cubicBezTo>
                  <a:lnTo>
                    <a:pt x="1" y="4773"/>
                  </a:lnTo>
                  <a:cubicBezTo>
                    <a:pt x="465" y="4988"/>
                    <a:pt x="894" y="5131"/>
                    <a:pt x="1787" y="5154"/>
                  </a:cubicBezTo>
                  <a:cubicBezTo>
                    <a:pt x="1816" y="5156"/>
                    <a:pt x="1848" y="5156"/>
                    <a:pt x="1881" y="5156"/>
                  </a:cubicBezTo>
                  <a:cubicBezTo>
                    <a:pt x="2403" y="5156"/>
                    <a:pt x="3391" y="4985"/>
                    <a:pt x="3906" y="4761"/>
                  </a:cubicBezTo>
                  <a:cubicBezTo>
                    <a:pt x="3668" y="4702"/>
                    <a:pt x="2275" y="4226"/>
                    <a:pt x="2061" y="4154"/>
                  </a:cubicBezTo>
                  <a:cubicBezTo>
                    <a:pt x="1299" y="3892"/>
                    <a:pt x="1287" y="1856"/>
                    <a:pt x="1370" y="559"/>
                  </a:cubicBezTo>
                  <a:cubicBezTo>
                    <a:pt x="1388" y="240"/>
                    <a:pt x="1123" y="1"/>
                    <a:pt x="835"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5"/>
            <p:cNvSpPr/>
            <p:nvPr/>
          </p:nvSpPr>
          <p:spPr>
            <a:xfrm>
              <a:off x="6428199" y="4149759"/>
              <a:ext cx="96706" cy="19031"/>
            </a:xfrm>
            <a:custGeom>
              <a:rect b="b" l="l" r="r" t="t"/>
              <a:pathLst>
                <a:path extrusionOk="0" h="982" w="4990">
                  <a:moveTo>
                    <a:pt x="120" y="1"/>
                  </a:moveTo>
                  <a:lnTo>
                    <a:pt x="36" y="453"/>
                  </a:lnTo>
                  <a:cubicBezTo>
                    <a:pt x="1" y="703"/>
                    <a:pt x="179" y="929"/>
                    <a:pt x="429" y="929"/>
                  </a:cubicBezTo>
                  <a:cubicBezTo>
                    <a:pt x="1109" y="950"/>
                    <a:pt x="2386" y="981"/>
                    <a:pt x="3383" y="981"/>
                  </a:cubicBezTo>
                  <a:cubicBezTo>
                    <a:pt x="4150" y="981"/>
                    <a:pt x="4751" y="963"/>
                    <a:pt x="4787" y="906"/>
                  </a:cubicBezTo>
                  <a:cubicBezTo>
                    <a:pt x="4989" y="572"/>
                    <a:pt x="4596" y="358"/>
                    <a:pt x="4001" y="144"/>
                  </a:cubicBezTo>
                  <a:cubicBezTo>
                    <a:pt x="3959" y="130"/>
                    <a:pt x="3917" y="124"/>
                    <a:pt x="3875" y="124"/>
                  </a:cubicBezTo>
                  <a:cubicBezTo>
                    <a:pt x="3846" y="124"/>
                    <a:pt x="3816" y="127"/>
                    <a:pt x="3787" y="132"/>
                  </a:cubicBezTo>
                  <a:cubicBezTo>
                    <a:pt x="3275" y="227"/>
                    <a:pt x="2739" y="275"/>
                    <a:pt x="2191" y="275"/>
                  </a:cubicBezTo>
                  <a:cubicBezTo>
                    <a:pt x="1489" y="275"/>
                    <a:pt x="798" y="179"/>
                    <a:pt x="120" y="1"/>
                  </a:cubicBezTo>
                  <a:close/>
                </a:path>
              </a:pathLst>
            </a:custGeom>
            <a:solidFill>
              <a:srgbClr val="053B5C"/>
            </a:solidFill>
            <a:ln cap="flat" cmpd="sng" w="2075">
              <a:solidFill>
                <a:srgbClr val="053B5C"/>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5"/>
            <p:cNvSpPr/>
            <p:nvPr/>
          </p:nvSpPr>
          <p:spPr>
            <a:xfrm>
              <a:off x="6256531" y="3826074"/>
              <a:ext cx="189924" cy="268549"/>
            </a:xfrm>
            <a:custGeom>
              <a:rect b="b" l="l" r="r" t="t"/>
              <a:pathLst>
                <a:path extrusionOk="0" h="13857" w="9800">
                  <a:moveTo>
                    <a:pt x="8159" y="1"/>
                  </a:moveTo>
                  <a:cubicBezTo>
                    <a:pt x="7455" y="1"/>
                    <a:pt x="6628" y="391"/>
                    <a:pt x="6025" y="1260"/>
                  </a:cubicBezTo>
                  <a:cubicBezTo>
                    <a:pt x="5144" y="2534"/>
                    <a:pt x="0" y="13500"/>
                    <a:pt x="310" y="13845"/>
                  </a:cubicBezTo>
                  <a:cubicBezTo>
                    <a:pt x="317" y="13853"/>
                    <a:pt x="326" y="13857"/>
                    <a:pt x="339" y="13857"/>
                  </a:cubicBezTo>
                  <a:cubicBezTo>
                    <a:pt x="946" y="13857"/>
                    <a:pt x="7876" y="4379"/>
                    <a:pt x="8739" y="3130"/>
                  </a:cubicBezTo>
                  <a:cubicBezTo>
                    <a:pt x="9621" y="1844"/>
                    <a:pt x="9799" y="772"/>
                    <a:pt x="9049" y="260"/>
                  </a:cubicBezTo>
                  <a:cubicBezTo>
                    <a:pt x="8806" y="90"/>
                    <a:pt x="8497" y="1"/>
                    <a:pt x="815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5"/>
            <p:cNvSpPr/>
            <p:nvPr/>
          </p:nvSpPr>
          <p:spPr>
            <a:xfrm>
              <a:off x="6427966" y="3818826"/>
              <a:ext cx="75466" cy="316243"/>
            </a:xfrm>
            <a:custGeom>
              <a:rect b="b" l="l" r="r" t="t"/>
              <a:pathLst>
                <a:path extrusionOk="0" h="16318" w="3894">
                  <a:moveTo>
                    <a:pt x="2333" y="1"/>
                  </a:moveTo>
                  <a:cubicBezTo>
                    <a:pt x="1491" y="1"/>
                    <a:pt x="638" y="1064"/>
                    <a:pt x="382" y="2504"/>
                  </a:cubicBezTo>
                  <a:cubicBezTo>
                    <a:pt x="108" y="4028"/>
                    <a:pt x="1" y="16136"/>
                    <a:pt x="429" y="16315"/>
                  </a:cubicBezTo>
                  <a:cubicBezTo>
                    <a:pt x="434" y="16317"/>
                    <a:pt x="438" y="16318"/>
                    <a:pt x="442" y="16318"/>
                  </a:cubicBezTo>
                  <a:cubicBezTo>
                    <a:pt x="606" y="16318"/>
                    <a:pt x="798" y="15018"/>
                    <a:pt x="1239" y="13255"/>
                  </a:cubicBezTo>
                  <a:cubicBezTo>
                    <a:pt x="2120" y="9671"/>
                    <a:pt x="3442" y="4099"/>
                    <a:pt x="3632" y="3075"/>
                  </a:cubicBezTo>
                  <a:cubicBezTo>
                    <a:pt x="3894" y="1539"/>
                    <a:pt x="3394" y="170"/>
                    <a:pt x="2501" y="15"/>
                  </a:cubicBezTo>
                  <a:cubicBezTo>
                    <a:pt x="2445" y="5"/>
                    <a:pt x="2389" y="1"/>
                    <a:pt x="2333"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5"/>
            <p:cNvSpPr/>
            <p:nvPr/>
          </p:nvSpPr>
          <p:spPr>
            <a:xfrm>
              <a:off x="6433509" y="3541673"/>
              <a:ext cx="115389" cy="359848"/>
            </a:xfrm>
            <a:custGeom>
              <a:rect b="b" l="l" r="r" t="t"/>
              <a:pathLst>
                <a:path extrusionOk="0" h="18568" w="5954">
                  <a:moveTo>
                    <a:pt x="3055" y="1"/>
                  </a:moveTo>
                  <a:cubicBezTo>
                    <a:pt x="1530" y="1"/>
                    <a:pt x="235" y="1540"/>
                    <a:pt x="119" y="3517"/>
                  </a:cubicBezTo>
                  <a:cubicBezTo>
                    <a:pt x="0" y="5541"/>
                    <a:pt x="739" y="18483"/>
                    <a:pt x="2310" y="18567"/>
                  </a:cubicBezTo>
                  <a:cubicBezTo>
                    <a:pt x="2316" y="18567"/>
                    <a:pt x="2322" y="18567"/>
                    <a:pt x="2328" y="18567"/>
                  </a:cubicBezTo>
                  <a:cubicBezTo>
                    <a:pt x="3907" y="18567"/>
                    <a:pt x="5728" y="5867"/>
                    <a:pt x="5834" y="3839"/>
                  </a:cubicBezTo>
                  <a:cubicBezTo>
                    <a:pt x="5953" y="1815"/>
                    <a:pt x="4775" y="88"/>
                    <a:pt x="3191" y="5"/>
                  </a:cubicBezTo>
                  <a:cubicBezTo>
                    <a:pt x="3146" y="2"/>
                    <a:pt x="3100" y="1"/>
                    <a:pt x="3055"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5"/>
            <p:cNvSpPr/>
            <p:nvPr/>
          </p:nvSpPr>
          <p:spPr>
            <a:xfrm>
              <a:off x="6428664" y="3541673"/>
              <a:ext cx="119303" cy="540528"/>
            </a:xfrm>
            <a:custGeom>
              <a:rect b="b" l="l" r="r" t="t"/>
              <a:pathLst>
                <a:path extrusionOk="0" h="27891" w="6156">
                  <a:moveTo>
                    <a:pt x="3305" y="1"/>
                  </a:moveTo>
                  <a:cubicBezTo>
                    <a:pt x="1780" y="1"/>
                    <a:pt x="485" y="1540"/>
                    <a:pt x="369" y="3517"/>
                  </a:cubicBezTo>
                  <a:cubicBezTo>
                    <a:pt x="310" y="4541"/>
                    <a:pt x="465" y="8327"/>
                    <a:pt x="834" y="11852"/>
                  </a:cubicBezTo>
                  <a:cubicBezTo>
                    <a:pt x="1000" y="13399"/>
                    <a:pt x="798" y="14947"/>
                    <a:pt x="417" y="16459"/>
                  </a:cubicBezTo>
                  <a:cubicBezTo>
                    <a:pt x="393" y="16578"/>
                    <a:pt x="369" y="16685"/>
                    <a:pt x="346" y="16805"/>
                  </a:cubicBezTo>
                  <a:cubicBezTo>
                    <a:pt x="155" y="17864"/>
                    <a:pt x="0" y="24067"/>
                    <a:pt x="96" y="27782"/>
                  </a:cubicBezTo>
                  <a:cubicBezTo>
                    <a:pt x="183" y="27858"/>
                    <a:pt x="458" y="27891"/>
                    <a:pt x="736" y="27891"/>
                  </a:cubicBezTo>
                  <a:cubicBezTo>
                    <a:pt x="1027" y="27891"/>
                    <a:pt x="1320" y="27855"/>
                    <a:pt x="1405" y="27794"/>
                  </a:cubicBezTo>
                  <a:cubicBezTo>
                    <a:pt x="1417" y="27711"/>
                    <a:pt x="6156" y="8577"/>
                    <a:pt x="6144" y="3672"/>
                  </a:cubicBezTo>
                  <a:cubicBezTo>
                    <a:pt x="6144" y="1636"/>
                    <a:pt x="5025" y="88"/>
                    <a:pt x="3441" y="5"/>
                  </a:cubicBezTo>
                  <a:cubicBezTo>
                    <a:pt x="3396" y="2"/>
                    <a:pt x="3350" y="1"/>
                    <a:pt x="3305"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5"/>
            <p:cNvSpPr/>
            <p:nvPr/>
          </p:nvSpPr>
          <p:spPr>
            <a:xfrm>
              <a:off x="6434653" y="3541673"/>
              <a:ext cx="113082" cy="214692"/>
            </a:xfrm>
            <a:custGeom>
              <a:rect b="b" l="l" r="r" t="t"/>
              <a:pathLst>
                <a:path extrusionOk="0" h="11078" w="5835">
                  <a:moveTo>
                    <a:pt x="2996" y="1"/>
                  </a:moveTo>
                  <a:cubicBezTo>
                    <a:pt x="1471" y="1"/>
                    <a:pt x="176" y="1540"/>
                    <a:pt x="60" y="3517"/>
                  </a:cubicBezTo>
                  <a:cubicBezTo>
                    <a:pt x="1" y="4458"/>
                    <a:pt x="132" y="7792"/>
                    <a:pt x="453" y="11078"/>
                  </a:cubicBezTo>
                  <a:cubicBezTo>
                    <a:pt x="1168" y="9649"/>
                    <a:pt x="1965" y="8268"/>
                    <a:pt x="2835" y="6934"/>
                  </a:cubicBezTo>
                  <a:cubicBezTo>
                    <a:pt x="2918" y="6815"/>
                    <a:pt x="3013" y="6744"/>
                    <a:pt x="3120" y="6708"/>
                  </a:cubicBezTo>
                  <a:cubicBezTo>
                    <a:pt x="3847" y="5720"/>
                    <a:pt x="4763" y="4875"/>
                    <a:pt x="5811" y="4255"/>
                  </a:cubicBezTo>
                  <a:cubicBezTo>
                    <a:pt x="5823" y="4041"/>
                    <a:pt x="5835" y="3851"/>
                    <a:pt x="5835" y="3672"/>
                  </a:cubicBezTo>
                  <a:cubicBezTo>
                    <a:pt x="5835" y="1636"/>
                    <a:pt x="4716" y="88"/>
                    <a:pt x="3132" y="5"/>
                  </a:cubicBezTo>
                  <a:cubicBezTo>
                    <a:pt x="3087" y="2"/>
                    <a:pt x="3041" y="1"/>
                    <a:pt x="2996"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5"/>
            <p:cNvSpPr/>
            <p:nvPr/>
          </p:nvSpPr>
          <p:spPr>
            <a:xfrm>
              <a:off x="6382288" y="3534599"/>
              <a:ext cx="117927" cy="335526"/>
            </a:xfrm>
            <a:custGeom>
              <a:rect b="b" l="l" r="r" t="t"/>
              <a:pathLst>
                <a:path extrusionOk="0" h="17313" w="6085">
                  <a:moveTo>
                    <a:pt x="3198" y="0"/>
                  </a:moveTo>
                  <a:cubicBezTo>
                    <a:pt x="1632" y="0"/>
                    <a:pt x="71" y="1571"/>
                    <a:pt x="36" y="3585"/>
                  </a:cubicBezTo>
                  <a:cubicBezTo>
                    <a:pt x="0" y="5620"/>
                    <a:pt x="572" y="17289"/>
                    <a:pt x="2155" y="17312"/>
                  </a:cubicBezTo>
                  <a:cubicBezTo>
                    <a:pt x="2158" y="17312"/>
                    <a:pt x="2160" y="17312"/>
                    <a:pt x="2163" y="17312"/>
                  </a:cubicBezTo>
                  <a:cubicBezTo>
                    <a:pt x="3746" y="17312"/>
                    <a:pt x="6025" y="5760"/>
                    <a:pt x="6049" y="3727"/>
                  </a:cubicBezTo>
                  <a:cubicBezTo>
                    <a:pt x="6084" y="1691"/>
                    <a:pt x="4834" y="25"/>
                    <a:pt x="3251" y="1"/>
                  </a:cubicBezTo>
                  <a:cubicBezTo>
                    <a:pt x="3233" y="0"/>
                    <a:pt x="3215" y="0"/>
                    <a:pt x="319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5"/>
            <p:cNvSpPr/>
            <p:nvPr/>
          </p:nvSpPr>
          <p:spPr>
            <a:xfrm>
              <a:off x="6267830" y="3534599"/>
              <a:ext cx="236765" cy="539500"/>
            </a:xfrm>
            <a:custGeom>
              <a:rect b="b" l="l" r="r" t="t"/>
              <a:pathLst>
                <a:path extrusionOk="0" h="27838" w="12217">
                  <a:moveTo>
                    <a:pt x="9104" y="0"/>
                  </a:moveTo>
                  <a:cubicBezTo>
                    <a:pt x="7538" y="0"/>
                    <a:pt x="5977" y="1571"/>
                    <a:pt x="5942" y="3585"/>
                  </a:cubicBezTo>
                  <a:cubicBezTo>
                    <a:pt x="5918" y="5061"/>
                    <a:pt x="5882" y="15669"/>
                    <a:pt x="5442" y="16300"/>
                  </a:cubicBezTo>
                  <a:cubicBezTo>
                    <a:pt x="4763" y="17277"/>
                    <a:pt x="1298" y="23861"/>
                    <a:pt x="1" y="27064"/>
                  </a:cubicBezTo>
                  <a:cubicBezTo>
                    <a:pt x="144" y="27421"/>
                    <a:pt x="656" y="27754"/>
                    <a:pt x="894" y="27838"/>
                  </a:cubicBezTo>
                  <a:cubicBezTo>
                    <a:pt x="3061" y="25290"/>
                    <a:pt x="7537" y="19194"/>
                    <a:pt x="8156" y="18170"/>
                  </a:cubicBezTo>
                  <a:cubicBezTo>
                    <a:pt x="10526" y="14264"/>
                    <a:pt x="12157" y="5370"/>
                    <a:pt x="12181" y="3692"/>
                  </a:cubicBezTo>
                  <a:cubicBezTo>
                    <a:pt x="12216" y="1656"/>
                    <a:pt x="10740" y="25"/>
                    <a:pt x="9157" y="1"/>
                  </a:cubicBezTo>
                  <a:cubicBezTo>
                    <a:pt x="9139" y="0"/>
                    <a:pt x="9121" y="0"/>
                    <a:pt x="9104"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5"/>
            <p:cNvSpPr/>
            <p:nvPr/>
          </p:nvSpPr>
          <p:spPr>
            <a:xfrm>
              <a:off x="6369361" y="3313318"/>
              <a:ext cx="201688" cy="318917"/>
            </a:xfrm>
            <a:custGeom>
              <a:rect b="b" l="l" r="r" t="t"/>
              <a:pathLst>
                <a:path extrusionOk="0" h="16456" w="10407">
                  <a:moveTo>
                    <a:pt x="2715" y="1"/>
                  </a:moveTo>
                  <a:cubicBezTo>
                    <a:pt x="2001" y="1"/>
                    <a:pt x="1405" y="572"/>
                    <a:pt x="1393" y="1287"/>
                  </a:cubicBezTo>
                  <a:cubicBezTo>
                    <a:pt x="1334" y="3144"/>
                    <a:pt x="2560" y="8549"/>
                    <a:pt x="2560" y="8549"/>
                  </a:cubicBezTo>
                  <a:cubicBezTo>
                    <a:pt x="2560" y="8549"/>
                    <a:pt x="0" y="15657"/>
                    <a:pt x="548" y="16455"/>
                  </a:cubicBezTo>
                  <a:cubicBezTo>
                    <a:pt x="548" y="16455"/>
                    <a:pt x="8001" y="15836"/>
                    <a:pt x="9287" y="14360"/>
                  </a:cubicBezTo>
                  <a:cubicBezTo>
                    <a:pt x="10406" y="13086"/>
                    <a:pt x="7120" y="8383"/>
                    <a:pt x="7120" y="8383"/>
                  </a:cubicBezTo>
                  <a:cubicBezTo>
                    <a:pt x="7120" y="8383"/>
                    <a:pt x="7739" y="6573"/>
                    <a:pt x="8263" y="4727"/>
                  </a:cubicBezTo>
                  <a:cubicBezTo>
                    <a:pt x="8632" y="1882"/>
                    <a:pt x="6775" y="1537"/>
                    <a:pt x="7489" y="1"/>
                  </a:cubicBezTo>
                  <a:lnTo>
                    <a:pt x="6835" y="1"/>
                  </a:lnTo>
                  <a:cubicBezTo>
                    <a:pt x="6573" y="620"/>
                    <a:pt x="6001" y="1096"/>
                    <a:pt x="5120" y="1096"/>
                  </a:cubicBezTo>
                  <a:cubicBezTo>
                    <a:pt x="4251" y="1096"/>
                    <a:pt x="3679" y="620"/>
                    <a:pt x="3418"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5"/>
            <p:cNvSpPr/>
            <p:nvPr/>
          </p:nvSpPr>
          <p:spPr>
            <a:xfrm>
              <a:off x="6442036" y="3269946"/>
              <a:ext cx="41551" cy="49865"/>
            </a:xfrm>
            <a:custGeom>
              <a:rect b="b" l="l" r="r" t="t"/>
              <a:pathLst>
                <a:path extrusionOk="0" h="2573" w="2144">
                  <a:moveTo>
                    <a:pt x="680" y="0"/>
                  </a:moveTo>
                  <a:lnTo>
                    <a:pt x="1" y="2346"/>
                  </a:lnTo>
                  <a:lnTo>
                    <a:pt x="2144" y="2572"/>
                  </a:lnTo>
                  <a:lnTo>
                    <a:pt x="2061" y="167"/>
                  </a:lnTo>
                  <a:lnTo>
                    <a:pt x="680"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5"/>
            <p:cNvSpPr/>
            <p:nvPr/>
          </p:nvSpPr>
          <p:spPr>
            <a:xfrm>
              <a:off x="6451048" y="3269946"/>
              <a:ext cx="32093" cy="35543"/>
            </a:xfrm>
            <a:custGeom>
              <a:rect b="b" l="l" r="r" t="t"/>
              <a:pathLst>
                <a:path extrusionOk="0" h="1834" w="1656">
                  <a:moveTo>
                    <a:pt x="215" y="0"/>
                  </a:moveTo>
                  <a:lnTo>
                    <a:pt x="0" y="739"/>
                  </a:lnTo>
                  <a:cubicBezTo>
                    <a:pt x="310" y="1084"/>
                    <a:pt x="703" y="1834"/>
                    <a:pt x="1215" y="1834"/>
                  </a:cubicBezTo>
                  <a:cubicBezTo>
                    <a:pt x="1369" y="1834"/>
                    <a:pt x="1524" y="1786"/>
                    <a:pt x="1655" y="1703"/>
                  </a:cubicBezTo>
                  <a:lnTo>
                    <a:pt x="1596" y="167"/>
                  </a:lnTo>
                  <a:lnTo>
                    <a:pt x="215"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5"/>
            <p:cNvSpPr/>
            <p:nvPr/>
          </p:nvSpPr>
          <p:spPr>
            <a:xfrm>
              <a:off x="6436746" y="3207639"/>
              <a:ext cx="73625" cy="87694"/>
            </a:xfrm>
            <a:custGeom>
              <a:rect b="b" l="l" r="r" t="t"/>
              <a:pathLst>
                <a:path extrusionOk="0" h="4525" w="3799">
                  <a:moveTo>
                    <a:pt x="0" y="1"/>
                  </a:moveTo>
                  <a:lnTo>
                    <a:pt x="0" y="2299"/>
                  </a:lnTo>
                  <a:cubicBezTo>
                    <a:pt x="0" y="2703"/>
                    <a:pt x="298" y="3322"/>
                    <a:pt x="703" y="3668"/>
                  </a:cubicBezTo>
                  <a:cubicBezTo>
                    <a:pt x="1405" y="4287"/>
                    <a:pt x="1917" y="4525"/>
                    <a:pt x="2381" y="4525"/>
                  </a:cubicBezTo>
                  <a:cubicBezTo>
                    <a:pt x="2750" y="4525"/>
                    <a:pt x="3346" y="3334"/>
                    <a:pt x="3536" y="2430"/>
                  </a:cubicBezTo>
                  <a:cubicBezTo>
                    <a:pt x="3798" y="1227"/>
                    <a:pt x="3536" y="1"/>
                    <a:pt x="353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5"/>
            <p:cNvSpPr/>
            <p:nvPr/>
          </p:nvSpPr>
          <p:spPr>
            <a:xfrm>
              <a:off x="6433044" y="3224713"/>
              <a:ext cx="12946" cy="5795"/>
            </a:xfrm>
            <a:custGeom>
              <a:rect b="b" l="l" r="r" t="t"/>
              <a:pathLst>
                <a:path extrusionOk="0" h="299" w="668">
                  <a:moveTo>
                    <a:pt x="1" y="1"/>
                  </a:moveTo>
                  <a:lnTo>
                    <a:pt x="1" y="298"/>
                  </a:lnTo>
                  <a:lnTo>
                    <a:pt x="667" y="298"/>
                  </a:lnTo>
                  <a:lnTo>
                    <a:pt x="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5"/>
            <p:cNvSpPr/>
            <p:nvPr/>
          </p:nvSpPr>
          <p:spPr>
            <a:xfrm>
              <a:off x="6428199" y="3227949"/>
              <a:ext cx="20097" cy="31396"/>
            </a:xfrm>
            <a:custGeom>
              <a:rect b="b" l="l" r="r" t="t"/>
              <a:pathLst>
                <a:path extrusionOk="0" h="1620" w="1037">
                  <a:moveTo>
                    <a:pt x="560" y="0"/>
                  </a:moveTo>
                  <a:cubicBezTo>
                    <a:pt x="298" y="0"/>
                    <a:pt x="1" y="143"/>
                    <a:pt x="1" y="596"/>
                  </a:cubicBezTo>
                  <a:cubicBezTo>
                    <a:pt x="1" y="1036"/>
                    <a:pt x="298" y="1620"/>
                    <a:pt x="560" y="1620"/>
                  </a:cubicBezTo>
                  <a:cubicBezTo>
                    <a:pt x="822" y="1620"/>
                    <a:pt x="1036" y="1262"/>
                    <a:pt x="1036" y="810"/>
                  </a:cubicBezTo>
                  <a:cubicBezTo>
                    <a:pt x="1036" y="369"/>
                    <a:pt x="822" y="0"/>
                    <a:pt x="56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5"/>
            <p:cNvSpPr/>
            <p:nvPr/>
          </p:nvSpPr>
          <p:spPr>
            <a:xfrm>
              <a:off x="6428199" y="3180953"/>
              <a:ext cx="99012" cy="58314"/>
            </a:xfrm>
            <a:custGeom>
              <a:rect b="b" l="l" r="r" t="t"/>
              <a:pathLst>
                <a:path extrusionOk="0" h="3009" w="5109">
                  <a:moveTo>
                    <a:pt x="3963" y="1"/>
                  </a:moveTo>
                  <a:cubicBezTo>
                    <a:pt x="3779" y="1"/>
                    <a:pt x="3591" y="48"/>
                    <a:pt x="3418" y="139"/>
                  </a:cubicBezTo>
                  <a:cubicBezTo>
                    <a:pt x="3132" y="282"/>
                    <a:pt x="2822" y="366"/>
                    <a:pt x="2489" y="366"/>
                  </a:cubicBezTo>
                  <a:lnTo>
                    <a:pt x="1298" y="366"/>
                  </a:lnTo>
                  <a:cubicBezTo>
                    <a:pt x="584" y="366"/>
                    <a:pt x="1" y="949"/>
                    <a:pt x="1" y="1663"/>
                  </a:cubicBezTo>
                  <a:lnTo>
                    <a:pt x="1" y="1937"/>
                  </a:lnTo>
                  <a:lnTo>
                    <a:pt x="596" y="2473"/>
                  </a:lnTo>
                  <a:lnTo>
                    <a:pt x="763" y="3009"/>
                  </a:lnTo>
                  <a:lnTo>
                    <a:pt x="810" y="3009"/>
                  </a:lnTo>
                  <a:cubicBezTo>
                    <a:pt x="1036" y="3009"/>
                    <a:pt x="1215" y="2842"/>
                    <a:pt x="1239" y="2616"/>
                  </a:cubicBezTo>
                  <a:cubicBezTo>
                    <a:pt x="1263" y="2247"/>
                    <a:pt x="1513" y="1937"/>
                    <a:pt x="1882" y="1937"/>
                  </a:cubicBezTo>
                  <a:lnTo>
                    <a:pt x="3013" y="1937"/>
                  </a:lnTo>
                  <a:cubicBezTo>
                    <a:pt x="3085" y="1915"/>
                    <a:pt x="3164" y="1907"/>
                    <a:pt x="3247" y="1907"/>
                  </a:cubicBezTo>
                  <a:cubicBezTo>
                    <a:pt x="3454" y="1907"/>
                    <a:pt x="3689" y="1957"/>
                    <a:pt x="3911" y="1957"/>
                  </a:cubicBezTo>
                  <a:cubicBezTo>
                    <a:pt x="4071" y="1957"/>
                    <a:pt x="4225" y="1931"/>
                    <a:pt x="4358" y="1842"/>
                  </a:cubicBezTo>
                  <a:cubicBezTo>
                    <a:pt x="5108" y="1342"/>
                    <a:pt x="5013" y="794"/>
                    <a:pt x="4727" y="389"/>
                  </a:cubicBezTo>
                  <a:cubicBezTo>
                    <a:pt x="4543" y="125"/>
                    <a:pt x="4260" y="1"/>
                    <a:pt x="396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5"/>
            <p:cNvSpPr/>
            <p:nvPr/>
          </p:nvSpPr>
          <p:spPr>
            <a:xfrm>
              <a:off x="6723318" y="3301555"/>
              <a:ext cx="43857" cy="67636"/>
            </a:xfrm>
            <a:custGeom>
              <a:rect b="b" l="l" r="r" t="t"/>
              <a:pathLst>
                <a:path extrusionOk="0" h="3490" w="2263">
                  <a:moveTo>
                    <a:pt x="1761" y="0"/>
                  </a:moveTo>
                  <a:cubicBezTo>
                    <a:pt x="1758" y="0"/>
                    <a:pt x="1754" y="0"/>
                    <a:pt x="1751" y="0"/>
                  </a:cubicBezTo>
                  <a:cubicBezTo>
                    <a:pt x="1632" y="0"/>
                    <a:pt x="870" y="548"/>
                    <a:pt x="596" y="989"/>
                  </a:cubicBezTo>
                  <a:cubicBezTo>
                    <a:pt x="322" y="1429"/>
                    <a:pt x="24" y="2215"/>
                    <a:pt x="13" y="2798"/>
                  </a:cubicBezTo>
                  <a:cubicBezTo>
                    <a:pt x="1" y="3382"/>
                    <a:pt x="263" y="3465"/>
                    <a:pt x="655" y="3489"/>
                  </a:cubicBezTo>
                  <a:cubicBezTo>
                    <a:pt x="660" y="3489"/>
                    <a:pt x="664" y="3489"/>
                    <a:pt x="668" y="3489"/>
                  </a:cubicBezTo>
                  <a:cubicBezTo>
                    <a:pt x="1070" y="3489"/>
                    <a:pt x="1525" y="2370"/>
                    <a:pt x="1525" y="2370"/>
                  </a:cubicBezTo>
                  <a:cubicBezTo>
                    <a:pt x="1525" y="2370"/>
                    <a:pt x="2263" y="1334"/>
                    <a:pt x="1989" y="1322"/>
                  </a:cubicBezTo>
                  <a:cubicBezTo>
                    <a:pt x="1728" y="1322"/>
                    <a:pt x="1303" y="2006"/>
                    <a:pt x="1079" y="2006"/>
                  </a:cubicBezTo>
                  <a:cubicBezTo>
                    <a:pt x="1068" y="2006"/>
                    <a:pt x="1058" y="2004"/>
                    <a:pt x="1048" y="2001"/>
                  </a:cubicBezTo>
                  <a:cubicBezTo>
                    <a:pt x="834" y="1929"/>
                    <a:pt x="1096" y="1477"/>
                    <a:pt x="1358" y="1108"/>
                  </a:cubicBezTo>
                  <a:cubicBezTo>
                    <a:pt x="1618" y="730"/>
                    <a:pt x="2182" y="0"/>
                    <a:pt x="176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5"/>
            <p:cNvSpPr/>
            <p:nvPr/>
          </p:nvSpPr>
          <p:spPr>
            <a:xfrm>
              <a:off x="6414129" y="3194267"/>
              <a:ext cx="90466" cy="54245"/>
            </a:xfrm>
            <a:custGeom>
              <a:rect b="b" l="l" r="r" t="t"/>
              <a:pathLst>
                <a:path extrusionOk="0" h="2799" w="4668">
                  <a:moveTo>
                    <a:pt x="4584" y="0"/>
                  </a:moveTo>
                  <a:lnTo>
                    <a:pt x="4584" y="0"/>
                  </a:lnTo>
                  <a:cubicBezTo>
                    <a:pt x="3882" y="988"/>
                    <a:pt x="2370" y="929"/>
                    <a:pt x="1441" y="1203"/>
                  </a:cubicBezTo>
                  <a:cubicBezTo>
                    <a:pt x="500" y="1465"/>
                    <a:pt x="0" y="2798"/>
                    <a:pt x="0" y="2798"/>
                  </a:cubicBezTo>
                  <a:cubicBezTo>
                    <a:pt x="655" y="2084"/>
                    <a:pt x="1060" y="2536"/>
                    <a:pt x="2727" y="2131"/>
                  </a:cubicBezTo>
                  <a:cubicBezTo>
                    <a:pt x="4406" y="1738"/>
                    <a:pt x="4310" y="1429"/>
                    <a:pt x="4525" y="953"/>
                  </a:cubicBezTo>
                  <a:cubicBezTo>
                    <a:pt x="4667" y="631"/>
                    <a:pt x="4584" y="0"/>
                    <a:pt x="4584"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5"/>
            <p:cNvSpPr/>
            <p:nvPr/>
          </p:nvSpPr>
          <p:spPr>
            <a:xfrm>
              <a:off x="6313528" y="3313221"/>
              <a:ext cx="133722" cy="362173"/>
            </a:xfrm>
            <a:custGeom>
              <a:rect b="b" l="l" r="r" t="t"/>
              <a:pathLst>
                <a:path extrusionOk="0" h="18688" w="6900">
                  <a:moveTo>
                    <a:pt x="4885" y="1"/>
                  </a:moveTo>
                  <a:cubicBezTo>
                    <a:pt x="4420" y="1"/>
                    <a:pt x="3956" y="222"/>
                    <a:pt x="3655" y="756"/>
                  </a:cubicBezTo>
                  <a:cubicBezTo>
                    <a:pt x="1846" y="3923"/>
                    <a:pt x="0" y="10424"/>
                    <a:pt x="119" y="18270"/>
                  </a:cubicBezTo>
                  <a:cubicBezTo>
                    <a:pt x="119" y="18501"/>
                    <a:pt x="310" y="18687"/>
                    <a:pt x="528" y="18687"/>
                  </a:cubicBezTo>
                  <a:cubicBezTo>
                    <a:pt x="534" y="18687"/>
                    <a:pt x="541" y="18687"/>
                    <a:pt x="548" y="18687"/>
                  </a:cubicBezTo>
                  <a:cubicBezTo>
                    <a:pt x="738" y="18687"/>
                    <a:pt x="917" y="18556"/>
                    <a:pt x="965" y="18341"/>
                  </a:cubicBezTo>
                  <a:cubicBezTo>
                    <a:pt x="3203" y="7114"/>
                    <a:pt x="6239" y="2208"/>
                    <a:pt x="6239" y="2208"/>
                  </a:cubicBezTo>
                  <a:cubicBezTo>
                    <a:pt x="6899" y="1043"/>
                    <a:pt x="5892" y="1"/>
                    <a:pt x="488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5"/>
            <p:cNvSpPr/>
            <p:nvPr/>
          </p:nvSpPr>
          <p:spPr>
            <a:xfrm>
              <a:off x="6307985" y="3670840"/>
              <a:ext cx="34148" cy="54167"/>
            </a:xfrm>
            <a:custGeom>
              <a:rect b="b" l="l" r="r" t="t"/>
              <a:pathLst>
                <a:path extrusionOk="0" h="2795" w="1762">
                  <a:moveTo>
                    <a:pt x="707" y="0"/>
                  </a:moveTo>
                  <a:cubicBezTo>
                    <a:pt x="496" y="0"/>
                    <a:pt x="331" y="116"/>
                    <a:pt x="203" y="484"/>
                  </a:cubicBezTo>
                  <a:cubicBezTo>
                    <a:pt x="36" y="948"/>
                    <a:pt x="0" y="1567"/>
                    <a:pt x="60" y="2067"/>
                  </a:cubicBezTo>
                  <a:cubicBezTo>
                    <a:pt x="60" y="2067"/>
                    <a:pt x="750" y="2758"/>
                    <a:pt x="1251" y="2793"/>
                  </a:cubicBezTo>
                  <a:cubicBezTo>
                    <a:pt x="1270" y="2794"/>
                    <a:pt x="1288" y="2795"/>
                    <a:pt x="1305" y="2795"/>
                  </a:cubicBezTo>
                  <a:cubicBezTo>
                    <a:pt x="1715" y="2795"/>
                    <a:pt x="1525" y="2542"/>
                    <a:pt x="1408" y="2542"/>
                  </a:cubicBezTo>
                  <a:cubicBezTo>
                    <a:pt x="1403" y="2542"/>
                    <a:pt x="1398" y="2542"/>
                    <a:pt x="1393" y="2543"/>
                  </a:cubicBezTo>
                  <a:cubicBezTo>
                    <a:pt x="1393" y="2543"/>
                    <a:pt x="1392" y="2543"/>
                    <a:pt x="1391" y="2543"/>
                  </a:cubicBezTo>
                  <a:cubicBezTo>
                    <a:pt x="1280" y="2543"/>
                    <a:pt x="834" y="1627"/>
                    <a:pt x="822" y="1615"/>
                  </a:cubicBezTo>
                  <a:cubicBezTo>
                    <a:pt x="839" y="1606"/>
                    <a:pt x="850" y="1598"/>
                    <a:pt x="863" y="1598"/>
                  </a:cubicBezTo>
                  <a:cubicBezTo>
                    <a:pt x="868" y="1598"/>
                    <a:pt x="874" y="1599"/>
                    <a:pt x="881" y="1603"/>
                  </a:cubicBezTo>
                  <a:cubicBezTo>
                    <a:pt x="1108" y="1603"/>
                    <a:pt x="1262" y="2472"/>
                    <a:pt x="1524" y="2555"/>
                  </a:cubicBezTo>
                  <a:cubicBezTo>
                    <a:pt x="1534" y="2559"/>
                    <a:pt x="1543" y="2561"/>
                    <a:pt x="1551" y="2561"/>
                  </a:cubicBezTo>
                  <a:cubicBezTo>
                    <a:pt x="1762" y="2561"/>
                    <a:pt x="1453" y="1424"/>
                    <a:pt x="1453" y="1424"/>
                  </a:cubicBezTo>
                  <a:cubicBezTo>
                    <a:pt x="1453" y="1424"/>
                    <a:pt x="1429" y="186"/>
                    <a:pt x="1048" y="67"/>
                  </a:cubicBezTo>
                  <a:cubicBezTo>
                    <a:pt x="923" y="28"/>
                    <a:pt x="810" y="0"/>
                    <a:pt x="707"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5"/>
            <p:cNvSpPr/>
            <p:nvPr/>
          </p:nvSpPr>
          <p:spPr>
            <a:xfrm>
              <a:off x="6680624" y="3737895"/>
              <a:ext cx="156707" cy="176532"/>
            </a:xfrm>
            <a:custGeom>
              <a:rect b="b" l="l" r="r" t="t"/>
              <a:pathLst>
                <a:path extrusionOk="0" h="9109" w="8086">
                  <a:moveTo>
                    <a:pt x="4037" y="0"/>
                  </a:moveTo>
                  <a:lnTo>
                    <a:pt x="1215" y="1524"/>
                  </a:lnTo>
                  <a:cubicBezTo>
                    <a:pt x="287" y="2024"/>
                    <a:pt x="1" y="3215"/>
                    <a:pt x="596" y="4084"/>
                  </a:cubicBezTo>
                  <a:lnTo>
                    <a:pt x="4037" y="9108"/>
                  </a:lnTo>
                  <a:lnTo>
                    <a:pt x="7490" y="4084"/>
                  </a:lnTo>
                  <a:cubicBezTo>
                    <a:pt x="8085" y="3215"/>
                    <a:pt x="7800" y="2024"/>
                    <a:pt x="6871" y="1524"/>
                  </a:cubicBezTo>
                  <a:lnTo>
                    <a:pt x="403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5"/>
            <p:cNvSpPr/>
            <p:nvPr/>
          </p:nvSpPr>
          <p:spPr>
            <a:xfrm>
              <a:off x="6606340" y="2889730"/>
              <a:ext cx="310138" cy="954775"/>
            </a:xfrm>
            <a:custGeom>
              <a:rect b="b" l="l" r="r" t="t"/>
              <a:pathLst>
                <a:path extrusionOk="0" h="49266" w="16003">
                  <a:moveTo>
                    <a:pt x="7870" y="1"/>
                  </a:moveTo>
                  <a:cubicBezTo>
                    <a:pt x="7754" y="1"/>
                    <a:pt x="7638" y="75"/>
                    <a:pt x="7620" y="224"/>
                  </a:cubicBezTo>
                  <a:lnTo>
                    <a:pt x="7299" y="3379"/>
                  </a:lnTo>
                  <a:lnTo>
                    <a:pt x="7299" y="16631"/>
                  </a:lnTo>
                  <a:lnTo>
                    <a:pt x="703" y="5034"/>
                  </a:lnTo>
                  <a:cubicBezTo>
                    <a:pt x="638" y="4921"/>
                    <a:pt x="519" y="4858"/>
                    <a:pt x="398" y="4858"/>
                  </a:cubicBezTo>
                  <a:cubicBezTo>
                    <a:pt x="339" y="4858"/>
                    <a:pt x="280" y="4872"/>
                    <a:pt x="226" y="4903"/>
                  </a:cubicBezTo>
                  <a:cubicBezTo>
                    <a:pt x="60" y="4998"/>
                    <a:pt x="0" y="5213"/>
                    <a:pt x="95" y="5379"/>
                  </a:cubicBezTo>
                  <a:lnTo>
                    <a:pt x="6215" y="16131"/>
                  </a:lnTo>
                  <a:cubicBezTo>
                    <a:pt x="6930" y="17381"/>
                    <a:pt x="7299" y="18798"/>
                    <a:pt x="7299" y="20250"/>
                  </a:cubicBezTo>
                  <a:lnTo>
                    <a:pt x="7299" y="42074"/>
                  </a:lnTo>
                  <a:cubicBezTo>
                    <a:pt x="7299" y="43301"/>
                    <a:pt x="6632" y="44432"/>
                    <a:pt x="5548" y="45015"/>
                  </a:cubicBezTo>
                  <a:cubicBezTo>
                    <a:pt x="5489" y="45075"/>
                    <a:pt x="3679" y="45706"/>
                    <a:pt x="4191" y="47373"/>
                  </a:cubicBezTo>
                  <a:cubicBezTo>
                    <a:pt x="4239" y="47254"/>
                    <a:pt x="4286" y="47135"/>
                    <a:pt x="4346" y="47016"/>
                  </a:cubicBezTo>
                  <a:cubicBezTo>
                    <a:pt x="4572" y="46611"/>
                    <a:pt x="4989" y="46349"/>
                    <a:pt x="5441" y="46242"/>
                  </a:cubicBezTo>
                  <a:lnTo>
                    <a:pt x="6596" y="45944"/>
                  </a:lnTo>
                  <a:cubicBezTo>
                    <a:pt x="6646" y="45933"/>
                    <a:pt x="6696" y="45927"/>
                    <a:pt x="6745" y="45927"/>
                  </a:cubicBezTo>
                  <a:cubicBezTo>
                    <a:pt x="7057" y="45927"/>
                    <a:pt x="7332" y="46147"/>
                    <a:pt x="7394" y="46456"/>
                  </a:cubicBezTo>
                  <a:lnTo>
                    <a:pt x="7870" y="49266"/>
                  </a:lnTo>
                  <a:lnTo>
                    <a:pt x="8406" y="46456"/>
                  </a:lnTo>
                  <a:cubicBezTo>
                    <a:pt x="8467" y="46138"/>
                    <a:pt x="8749" y="45927"/>
                    <a:pt x="9054" y="45927"/>
                  </a:cubicBezTo>
                  <a:cubicBezTo>
                    <a:pt x="9103" y="45927"/>
                    <a:pt x="9154" y="45932"/>
                    <a:pt x="9204" y="45944"/>
                  </a:cubicBezTo>
                  <a:lnTo>
                    <a:pt x="10323" y="46242"/>
                  </a:lnTo>
                  <a:cubicBezTo>
                    <a:pt x="10763" y="46349"/>
                    <a:pt x="11180" y="46623"/>
                    <a:pt x="11406" y="47016"/>
                  </a:cubicBezTo>
                  <a:cubicBezTo>
                    <a:pt x="11466" y="47135"/>
                    <a:pt x="11513" y="47254"/>
                    <a:pt x="11549" y="47373"/>
                  </a:cubicBezTo>
                  <a:cubicBezTo>
                    <a:pt x="11799" y="46587"/>
                    <a:pt x="11466" y="45706"/>
                    <a:pt x="10704" y="45289"/>
                  </a:cubicBezTo>
                  <a:cubicBezTo>
                    <a:pt x="10585" y="45182"/>
                    <a:pt x="8454" y="44444"/>
                    <a:pt x="8454" y="42074"/>
                  </a:cubicBezTo>
                  <a:lnTo>
                    <a:pt x="8454" y="20548"/>
                  </a:lnTo>
                  <a:cubicBezTo>
                    <a:pt x="8454" y="18941"/>
                    <a:pt x="8918" y="17357"/>
                    <a:pt x="9799" y="16012"/>
                  </a:cubicBezTo>
                  <a:lnTo>
                    <a:pt x="15895" y="6618"/>
                  </a:lnTo>
                  <a:cubicBezTo>
                    <a:pt x="16002" y="6451"/>
                    <a:pt x="15955" y="6237"/>
                    <a:pt x="15788" y="6130"/>
                  </a:cubicBezTo>
                  <a:cubicBezTo>
                    <a:pt x="15732" y="6095"/>
                    <a:pt x="15667" y="6078"/>
                    <a:pt x="15603" y="6078"/>
                  </a:cubicBezTo>
                  <a:cubicBezTo>
                    <a:pt x="15491" y="6078"/>
                    <a:pt x="15380" y="6131"/>
                    <a:pt x="15312" y="6237"/>
                  </a:cubicBezTo>
                  <a:lnTo>
                    <a:pt x="8454" y="16798"/>
                  </a:lnTo>
                  <a:lnTo>
                    <a:pt x="8454" y="3379"/>
                  </a:lnTo>
                  <a:lnTo>
                    <a:pt x="8120" y="224"/>
                  </a:lnTo>
                  <a:cubicBezTo>
                    <a:pt x="8102" y="75"/>
                    <a:pt x="7986" y="1"/>
                    <a:pt x="78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5"/>
            <p:cNvSpPr/>
            <p:nvPr/>
          </p:nvSpPr>
          <p:spPr>
            <a:xfrm>
              <a:off x="6587638" y="2934207"/>
              <a:ext cx="45020" cy="57249"/>
            </a:xfrm>
            <a:custGeom>
              <a:rect b="b" l="l" r="r" t="t"/>
              <a:pathLst>
                <a:path extrusionOk="0" h="2954" w="2323">
                  <a:moveTo>
                    <a:pt x="370" y="1"/>
                  </a:moveTo>
                  <a:cubicBezTo>
                    <a:pt x="370" y="1"/>
                    <a:pt x="1" y="1501"/>
                    <a:pt x="263" y="2061"/>
                  </a:cubicBezTo>
                  <a:cubicBezTo>
                    <a:pt x="537" y="2620"/>
                    <a:pt x="1799" y="2954"/>
                    <a:pt x="1799" y="2954"/>
                  </a:cubicBezTo>
                  <a:cubicBezTo>
                    <a:pt x="1799" y="2954"/>
                    <a:pt x="2322" y="1763"/>
                    <a:pt x="2049" y="1203"/>
                  </a:cubicBezTo>
                  <a:cubicBezTo>
                    <a:pt x="1775" y="644"/>
                    <a:pt x="370" y="1"/>
                    <a:pt x="370"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5"/>
            <p:cNvSpPr/>
            <p:nvPr/>
          </p:nvSpPr>
          <p:spPr>
            <a:xfrm>
              <a:off x="6576805" y="2994556"/>
              <a:ext cx="42229" cy="27888"/>
            </a:xfrm>
            <a:custGeom>
              <a:rect b="b" l="l" r="r" t="t"/>
              <a:pathLst>
                <a:path extrusionOk="0" h="1439" w="2179">
                  <a:moveTo>
                    <a:pt x="1182" y="0"/>
                  </a:moveTo>
                  <a:cubicBezTo>
                    <a:pt x="1074" y="0"/>
                    <a:pt x="974" y="16"/>
                    <a:pt x="893" y="54"/>
                  </a:cubicBezTo>
                  <a:cubicBezTo>
                    <a:pt x="476" y="256"/>
                    <a:pt x="0" y="1292"/>
                    <a:pt x="0" y="1292"/>
                  </a:cubicBezTo>
                  <a:cubicBezTo>
                    <a:pt x="0" y="1292"/>
                    <a:pt x="597" y="1438"/>
                    <a:pt x="1076" y="1438"/>
                  </a:cubicBezTo>
                  <a:cubicBezTo>
                    <a:pt x="1254" y="1438"/>
                    <a:pt x="1415" y="1418"/>
                    <a:pt x="1524" y="1364"/>
                  </a:cubicBezTo>
                  <a:cubicBezTo>
                    <a:pt x="1941" y="1173"/>
                    <a:pt x="2179" y="244"/>
                    <a:pt x="2179" y="244"/>
                  </a:cubicBezTo>
                  <a:cubicBezTo>
                    <a:pt x="2179" y="244"/>
                    <a:pt x="1615" y="0"/>
                    <a:pt x="1182"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5"/>
            <p:cNvSpPr/>
            <p:nvPr/>
          </p:nvSpPr>
          <p:spPr>
            <a:xfrm>
              <a:off x="6761632" y="3019983"/>
              <a:ext cx="42229" cy="28004"/>
            </a:xfrm>
            <a:custGeom>
              <a:rect b="b" l="l" r="r" t="t"/>
              <a:pathLst>
                <a:path extrusionOk="0" h="1445" w="2179">
                  <a:moveTo>
                    <a:pt x="1108" y="1"/>
                  </a:moveTo>
                  <a:cubicBezTo>
                    <a:pt x="930" y="1"/>
                    <a:pt x="767" y="21"/>
                    <a:pt x="655" y="75"/>
                  </a:cubicBezTo>
                  <a:cubicBezTo>
                    <a:pt x="238" y="278"/>
                    <a:pt x="0" y="1206"/>
                    <a:pt x="0" y="1206"/>
                  </a:cubicBezTo>
                  <a:cubicBezTo>
                    <a:pt x="0" y="1206"/>
                    <a:pt x="550" y="1444"/>
                    <a:pt x="981" y="1444"/>
                  </a:cubicBezTo>
                  <a:cubicBezTo>
                    <a:pt x="1095" y="1444"/>
                    <a:pt x="1201" y="1427"/>
                    <a:pt x="1286" y="1385"/>
                  </a:cubicBezTo>
                  <a:cubicBezTo>
                    <a:pt x="1703" y="1194"/>
                    <a:pt x="2179" y="147"/>
                    <a:pt x="2179" y="147"/>
                  </a:cubicBezTo>
                  <a:cubicBezTo>
                    <a:pt x="2179" y="147"/>
                    <a:pt x="1589" y="1"/>
                    <a:pt x="1108"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5"/>
            <p:cNvSpPr/>
            <p:nvPr/>
          </p:nvSpPr>
          <p:spPr>
            <a:xfrm>
              <a:off x="6609790" y="3055894"/>
              <a:ext cx="44555" cy="27907"/>
            </a:xfrm>
            <a:custGeom>
              <a:rect b="b" l="l" r="r" t="t"/>
              <a:pathLst>
                <a:path extrusionOk="0" h="1440" w="2299">
                  <a:moveTo>
                    <a:pt x="1275" y="1"/>
                  </a:moveTo>
                  <a:cubicBezTo>
                    <a:pt x="776" y="1"/>
                    <a:pt x="1" y="282"/>
                    <a:pt x="1" y="282"/>
                  </a:cubicBezTo>
                  <a:cubicBezTo>
                    <a:pt x="1" y="282"/>
                    <a:pt x="596" y="1258"/>
                    <a:pt x="1037" y="1413"/>
                  </a:cubicBezTo>
                  <a:cubicBezTo>
                    <a:pt x="1092" y="1432"/>
                    <a:pt x="1155" y="1440"/>
                    <a:pt x="1222" y="1440"/>
                  </a:cubicBezTo>
                  <a:cubicBezTo>
                    <a:pt x="1668" y="1440"/>
                    <a:pt x="2299" y="1080"/>
                    <a:pt x="2299" y="1080"/>
                  </a:cubicBezTo>
                  <a:cubicBezTo>
                    <a:pt x="2299" y="1080"/>
                    <a:pt x="1941" y="187"/>
                    <a:pt x="1513" y="32"/>
                  </a:cubicBezTo>
                  <a:cubicBezTo>
                    <a:pt x="1447" y="10"/>
                    <a:pt x="1365" y="1"/>
                    <a:pt x="1275"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5"/>
            <p:cNvSpPr/>
            <p:nvPr/>
          </p:nvSpPr>
          <p:spPr>
            <a:xfrm>
              <a:off x="6665643" y="3039440"/>
              <a:ext cx="32539" cy="44303"/>
            </a:xfrm>
            <a:custGeom>
              <a:rect b="b" l="l" r="r" t="t"/>
              <a:pathLst>
                <a:path extrusionOk="0" h="2286" w="1679">
                  <a:moveTo>
                    <a:pt x="1286" y="0"/>
                  </a:moveTo>
                  <a:cubicBezTo>
                    <a:pt x="1286" y="0"/>
                    <a:pt x="298" y="595"/>
                    <a:pt x="155" y="1024"/>
                  </a:cubicBezTo>
                  <a:cubicBezTo>
                    <a:pt x="0" y="1453"/>
                    <a:pt x="488" y="2286"/>
                    <a:pt x="488" y="2286"/>
                  </a:cubicBezTo>
                  <a:cubicBezTo>
                    <a:pt x="488" y="2286"/>
                    <a:pt x="1381" y="1941"/>
                    <a:pt x="1536" y="1512"/>
                  </a:cubicBezTo>
                  <a:cubicBezTo>
                    <a:pt x="1679" y="1072"/>
                    <a:pt x="1286" y="0"/>
                    <a:pt x="1286"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5"/>
            <p:cNvSpPr/>
            <p:nvPr/>
          </p:nvSpPr>
          <p:spPr>
            <a:xfrm>
              <a:off x="6619015" y="2957521"/>
              <a:ext cx="44109" cy="60000"/>
            </a:xfrm>
            <a:custGeom>
              <a:rect b="b" l="l" r="r" t="t"/>
              <a:pathLst>
                <a:path extrusionOk="0" h="3096" w="2276">
                  <a:moveTo>
                    <a:pt x="1739" y="0"/>
                  </a:moveTo>
                  <a:cubicBezTo>
                    <a:pt x="1739" y="0"/>
                    <a:pt x="406" y="810"/>
                    <a:pt x="203" y="1393"/>
                  </a:cubicBezTo>
                  <a:cubicBezTo>
                    <a:pt x="1" y="1977"/>
                    <a:pt x="656" y="3096"/>
                    <a:pt x="656" y="3096"/>
                  </a:cubicBezTo>
                  <a:cubicBezTo>
                    <a:pt x="656" y="3096"/>
                    <a:pt x="1870" y="2620"/>
                    <a:pt x="2073" y="2036"/>
                  </a:cubicBezTo>
                  <a:cubicBezTo>
                    <a:pt x="2275" y="1453"/>
                    <a:pt x="1739" y="0"/>
                    <a:pt x="1739"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5"/>
            <p:cNvSpPr/>
            <p:nvPr/>
          </p:nvSpPr>
          <p:spPr>
            <a:xfrm>
              <a:off x="6904676" y="2959594"/>
              <a:ext cx="45252" cy="55388"/>
            </a:xfrm>
            <a:custGeom>
              <a:rect b="b" l="l" r="r" t="t"/>
              <a:pathLst>
                <a:path extrusionOk="0" h="2858" w="2335">
                  <a:moveTo>
                    <a:pt x="2049" y="0"/>
                  </a:moveTo>
                  <a:cubicBezTo>
                    <a:pt x="2049" y="1"/>
                    <a:pt x="608" y="560"/>
                    <a:pt x="299" y="1096"/>
                  </a:cubicBezTo>
                  <a:cubicBezTo>
                    <a:pt x="1" y="1644"/>
                    <a:pt x="441" y="2858"/>
                    <a:pt x="441" y="2858"/>
                  </a:cubicBezTo>
                  <a:cubicBezTo>
                    <a:pt x="441" y="2858"/>
                    <a:pt x="1727" y="2608"/>
                    <a:pt x="2025" y="2060"/>
                  </a:cubicBezTo>
                  <a:cubicBezTo>
                    <a:pt x="2335" y="1524"/>
                    <a:pt x="2049" y="1"/>
                    <a:pt x="2049"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5"/>
            <p:cNvSpPr/>
            <p:nvPr/>
          </p:nvSpPr>
          <p:spPr>
            <a:xfrm>
              <a:off x="6848609" y="3098588"/>
              <a:ext cx="45252" cy="28023"/>
            </a:xfrm>
            <a:custGeom>
              <a:rect b="b" l="l" r="r" t="t"/>
              <a:pathLst>
                <a:path extrusionOk="0" h="1446" w="2335">
                  <a:moveTo>
                    <a:pt x="1017" y="0"/>
                  </a:moveTo>
                  <a:cubicBezTo>
                    <a:pt x="954" y="0"/>
                    <a:pt x="896" y="6"/>
                    <a:pt x="846" y="20"/>
                  </a:cubicBezTo>
                  <a:cubicBezTo>
                    <a:pt x="406" y="151"/>
                    <a:pt x="1" y="1020"/>
                    <a:pt x="1" y="1020"/>
                  </a:cubicBezTo>
                  <a:cubicBezTo>
                    <a:pt x="1" y="1020"/>
                    <a:pt x="634" y="1445"/>
                    <a:pt x="1084" y="1445"/>
                  </a:cubicBezTo>
                  <a:cubicBezTo>
                    <a:pt x="1139" y="1445"/>
                    <a:pt x="1191" y="1439"/>
                    <a:pt x="1239" y="1425"/>
                  </a:cubicBezTo>
                  <a:cubicBezTo>
                    <a:pt x="1679" y="1306"/>
                    <a:pt x="2334" y="365"/>
                    <a:pt x="2334" y="365"/>
                  </a:cubicBezTo>
                  <a:cubicBezTo>
                    <a:pt x="2334" y="365"/>
                    <a:pt x="1511" y="0"/>
                    <a:pt x="1017"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5"/>
            <p:cNvSpPr/>
            <p:nvPr/>
          </p:nvSpPr>
          <p:spPr>
            <a:xfrm>
              <a:off x="6847466" y="3016824"/>
              <a:ext cx="32093" cy="45233"/>
            </a:xfrm>
            <a:custGeom>
              <a:rect b="b" l="l" r="r" t="t"/>
              <a:pathLst>
                <a:path extrusionOk="0" h="2334" w="1656">
                  <a:moveTo>
                    <a:pt x="465" y="0"/>
                  </a:moveTo>
                  <a:cubicBezTo>
                    <a:pt x="465" y="0"/>
                    <a:pt x="0" y="1048"/>
                    <a:pt x="131" y="1488"/>
                  </a:cubicBezTo>
                  <a:cubicBezTo>
                    <a:pt x="250" y="1929"/>
                    <a:pt x="1131" y="2334"/>
                    <a:pt x="1131" y="2334"/>
                  </a:cubicBezTo>
                  <a:cubicBezTo>
                    <a:pt x="1131" y="2334"/>
                    <a:pt x="1655" y="1536"/>
                    <a:pt x="1536" y="1096"/>
                  </a:cubicBezTo>
                  <a:cubicBezTo>
                    <a:pt x="1405" y="655"/>
                    <a:pt x="465" y="0"/>
                    <a:pt x="465"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5"/>
            <p:cNvSpPr/>
            <p:nvPr/>
          </p:nvSpPr>
          <p:spPr>
            <a:xfrm>
              <a:off x="6897292" y="3010951"/>
              <a:ext cx="61183" cy="37752"/>
            </a:xfrm>
            <a:custGeom>
              <a:rect b="b" l="l" r="r" t="t"/>
              <a:pathLst>
                <a:path extrusionOk="0" h="1948" w="3157">
                  <a:moveTo>
                    <a:pt x="1387" y="1"/>
                  </a:moveTo>
                  <a:cubicBezTo>
                    <a:pt x="1297" y="1"/>
                    <a:pt x="1215" y="10"/>
                    <a:pt x="1144" y="29"/>
                  </a:cubicBezTo>
                  <a:cubicBezTo>
                    <a:pt x="549" y="196"/>
                    <a:pt x="1" y="1375"/>
                    <a:pt x="1" y="1375"/>
                  </a:cubicBezTo>
                  <a:cubicBezTo>
                    <a:pt x="1" y="1375"/>
                    <a:pt x="870" y="1948"/>
                    <a:pt x="1479" y="1948"/>
                  </a:cubicBezTo>
                  <a:cubicBezTo>
                    <a:pt x="1550" y="1948"/>
                    <a:pt x="1617" y="1940"/>
                    <a:pt x="1680" y="1922"/>
                  </a:cubicBezTo>
                  <a:cubicBezTo>
                    <a:pt x="2275" y="1756"/>
                    <a:pt x="3156" y="482"/>
                    <a:pt x="3156" y="482"/>
                  </a:cubicBezTo>
                  <a:cubicBezTo>
                    <a:pt x="3156" y="482"/>
                    <a:pt x="2055" y="1"/>
                    <a:pt x="1387" y="1"/>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5"/>
            <p:cNvSpPr/>
            <p:nvPr/>
          </p:nvSpPr>
          <p:spPr>
            <a:xfrm>
              <a:off x="6755392" y="2874226"/>
              <a:ext cx="44090" cy="60000"/>
            </a:xfrm>
            <a:custGeom>
              <a:rect b="b" l="l" r="r" t="t"/>
              <a:pathLst>
                <a:path extrusionOk="0" h="3096" w="2275">
                  <a:moveTo>
                    <a:pt x="1739" y="0"/>
                  </a:moveTo>
                  <a:cubicBezTo>
                    <a:pt x="1739" y="0"/>
                    <a:pt x="405" y="798"/>
                    <a:pt x="203" y="1381"/>
                  </a:cubicBezTo>
                  <a:cubicBezTo>
                    <a:pt x="1" y="1965"/>
                    <a:pt x="655" y="3096"/>
                    <a:pt x="655" y="3096"/>
                  </a:cubicBezTo>
                  <a:cubicBezTo>
                    <a:pt x="655" y="3096"/>
                    <a:pt x="1870" y="2620"/>
                    <a:pt x="2072" y="2036"/>
                  </a:cubicBezTo>
                  <a:cubicBezTo>
                    <a:pt x="2275" y="1453"/>
                    <a:pt x="1739" y="0"/>
                    <a:pt x="1739"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5"/>
            <p:cNvSpPr/>
            <p:nvPr/>
          </p:nvSpPr>
          <p:spPr>
            <a:xfrm>
              <a:off x="6767620" y="2901706"/>
              <a:ext cx="57481" cy="37869"/>
            </a:xfrm>
            <a:custGeom>
              <a:rect b="b" l="l" r="r" t="t"/>
              <a:pathLst>
                <a:path extrusionOk="0" h="1954" w="2966">
                  <a:moveTo>
                    <a:pt x="1485" y="0"/>
                  </a:moveTo>
                  <a:cubicBezTo>
                    <a:pt x="1252" y="0"/>
                    <a:pt x="1040" y="26"/>
                    <a:pt x="894" y="94"/>
                  </a:cubicBezTo>
                  <a:cubicBezTo>
                    <a:pt x="346" y="368"/>
                    <a:pt x="1" y="1618"/>
                    <a:pt x="1" y="1618"/>
                  </a:cubicBezTo>
                  <a:cubicBezTo>
                    <a:pt x="1" y="1618"/>
                    <a:pt x="770" y="1954"/>
                    <a:pt x="1365" y="1954"/>
                  </a:cubicBezTo>
                  <a:cubicBezTo>
                    <a:pt x="1513" y="1954"/>
                    <a:pt x="1651" y="1933"/>
                    <a:pt x="1763" y="1880"/>
                  </a:cubicBezTo>
                  <a:cubicBezTo>
                    <a:pt x="2310" y="1606"/>
                    <a:pt x="2965" y="201"/>
                    <a:pt x="2965" y="201"/>
                  </a:cubicBezTo>
                  <a:cubicBezTo>
                    <a:pt x="2965" y="201"/>
                    <a:pt x="2141" y="0"/>
                    <a:pt x="1485"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5"/>
            <p:cNvSpPr/>
            <p:nvPr/>
          </p:nvSpPr>
          <p:spPr>
            <a:xfrm>
              <a:off x="6707620" y="2967502"/>
              <a:ext cx="51493" cy="40000"/>
            </a:xfrm>
            <a:custGeom>
              <a:rect b="b" l="l" r="r" t="t"/>
              <a:pathLst>
                <a:path extrusionOk="0" h="2064" w="2657">
                  <a:moveTo>
                    <a:pt x="387" y="1"/>
                  </a:moveTo>
                  <a:cubicBezTo>
                    <a:pt x="158" y="1"/>
                    <a:pt x="1" y="9"/>
                    <a:pt x="1" y="9"/>
                  </a:cubicBezTo>
                  <a:cubicBezTo>
                    <a:pt x="1" y="9"/>
                    <a:pt x="382" y="1521"/>
                    <a:pt x="882" y="1878"/>
                  </a:cubicBezTo>
                  <a:cubicBezTo>
                    <a:pt x="1073" y="2020"/>
                    <a:pt x="1378" y="2063"/>
                    <a:pt x="1681" y="2063"/>
                  </a:cubicBezTo>
                  <a:cubicBezTo>
                    <a:pt x="2171" y="2063"/>
                    <a:pt x="2656" y="1950"/>
                    <a:pt x="2656" y="1950"/>
                  </a:cubicBezTo>
                  <a:cubicBezTo>
                    <a:pt x="2656" y="1950"/>
                    <a:pt x="2549" y="652"/>
                    <a:pt x="2049" y="283"/>
                  </a:cubicBezTo>
                  <a:cubicBezTo>
                    <a:pt x="1708" y="39"/>
                    <a:pt x="880" y="1"/>
                    <a:pt x="387"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5"/>
            <p:cNvSpPr/>
            <p:nvPr/>
          </p:nvSpPr>
          <p:spPr>
            <a:xfrm>
              <a:off x="6735546" y="3323822"/>
              <a:ext cx="33702" cy="34981"/>
            </a:xfrm>
            <a:custGeom>
              <a:rect b="b" l="l" r="r" t="t"/>
              <a:pathLst>
                <a:path extrusionOk="0" h="1805" w="1739">
                  <a:moveTo>
                    <a:pt x="1448" y="0"/>
                  </a:moveTo>
                  <a:cubicBezTo>
                    <a:pt x="1284" y="0"/>
                    <a:pt x="58" y="716"/>
                    <a:pt x="24" y="1066"/>
                  </a:cubicBezTo>
                  <a:cubicBezTo>
                    <a:pt x="1" y="1423"/>
                    <a:pt x="608" y="1804"/>
                    <a:pt x="608" y="1804"/>
                  </a:cubicBezTo>
                  <a:cubicBezTo>
                    <a:pt x="608" y="1804"/>
                    <a:pt x="1739" y="506"/>
                    <a:pt x="1465" y="6"/>
                  </a:cubicBezTo>
                  <a:cubicBezTo>
                    <a:pt x="1463" y="2"/>
                    <a:pt x="1457" y="0"/>
                    <a:pt x="144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5"/>
            <p:cNvSpPr/>
            <p:nvPr/>
          </p:nvSpPr>
          <p:spPr>
            <a:xfrm>
              <a:off x="8268369" y="2517265"/>
              <a:ext cx="141474" cy="99458"/>
            </a:xfrm>
            <a:custGeom>
              <a:rect b="b" l="l" r="r" t="t"/>
              <a:pathLst>
                <a:path extrusionOk="0" h="5132" w="7300">
                  <a:moveTo>
                    <a:pt x="6776" y="0"/>
                  </a:moveTo>
                  <a:cubicBezTo>
                    <a:pt x="6776" y="0"/>
                    <a:pt x="4490" y="2227"/>
                    <a:pt x="3442" y="2977"/>
                  </a:cubicBezTo>
                  <a:cubicBezTo>
                    <a:pt x="3442" y="2977"/>
                    <a:pt x="2787" y="2822"/>
                    <a:pt x="1418" y="2441"/>
                  </a:cubicBezTo>
                  <a:lnTo>
                    <a:pt x="1" y="3870"/>
                  </a:lnTo>
                  <a:cubicBezTo>
                    <a:pt x="882" y="4227"/>
                    <a:pt x="3168" y="5108"/>
                    <a:pt x="3739" y="5132"/>
                  </a:cubicBezTo>
                  <a:cubicBezTo>
                    <a:pt x="3739" y="5132"/>
                    <a:pt x="5775" y="3905"/>
                    <a:pt x="7299" y="2298"/>
                  </a:cubicBezTo>
                  <a:lnTo>
                    <a:pt x="6776" y="0"/>
                  </a:ln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5"/>
            <p:cNvSpPr/>
            <p:nvPr/>
          </p:nvSpPr>
          <p:spPr>
            <a:xfrm>
              <a:off x="8356974" y="2765543"/>
              <a:ext cx="103625" cy="453434"/>
            </a:xfrm>
            <a:custGeom>
              <a:rect b="b" l="l" r="r" t="t"/>
              <a:pathLst>
                <a:path extrusionOk="0" h="23397" w="5347">
                  <a:moveTo>
                    <a:pt x="5347" y="0"/>
                  </a:moveTo>
                  <a:lnTo>
                    <a:pt x="1132" y="393"/>
                  </a:lnTo>
                  <a:lnTo>
                    <a:pt x="1" y="11395"/>
                  </a:lnTo>
                  <a:lnTo>
                    <a:pt x="989" y="23396"/>
                  </a:lnTo>
                  <a:lnTo>
                    <a:pt x="2549" y="23396"/>
                  </a:lnTo>
                  <a:cubicBezTo>
                    <a:pt x="2918" y="19146"/>
                    <a:pt x="3525" y="15443"/>
                    <a:pt x="2811" y="12538"/>
                  </a:cubicBezTo>
                  <a:lnTo>
                    <a:pt x="534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5"/>
            <p:cNvSpPr/>
            <p:nvPr/>
          </p:nvSpPr>
          <p:spPr>
            <a:xfrm>
              <a:off x="8319823" y="3215255"/>
              <a:ext cx="89322" cy="33024"/>
            </a:xfrm>
            <a:custGeom>
              <a:rect b="b" l="l" r="r" t="t"/>
              <a:pathLst>
                <a:path extrusionOk="0" h="1704" w="4609">
                  <a:moveTo>
                    <a:pt x="2894" y="1"/>
                  </a:moveTo>
                  <a:cubicBezTo>
                    <a:pt x="2049" y="608"/>
                    <a:pt x="1156" y="227"/>
                    <a:pt x="572" y="608"/>
                  </a:cubicBezTo>
                  <a:cubicBezTo>
                    <a:pt x="1" y="989"/>
                    <a:pt x="13" y="1703"/>
                    <a:pt x="13" y="1703"/>
                  </a:cubicBezTo>
                  <a:lnTo>
                    <a:pt x="4585" y="1703"/>
                  </a:lnTo>
                  <a:cubicBezTo>
                    <a:pt x="4585" y="1703"/>
                    <a:pt x="4609" y="763"/>
                    <a:pt x="4609" y="501"/>
                  </a:cubicBezTo>
                  <a:cubicBezTo>
                    <a:pt x="4609" y="227"/>
                    <a:pt x="4513" y="96"/>
                    <a:pt x="4513" y="96"/>
                  </a:cubicBezTo>
                  <a:cubicBezTo>
                    <a:pt x="4199" y="123"/>
                    <a:pt x="3944" y="133"/>
                    <a:pt x="3737" y="133"/>
                  </a:cubicBezTo>
                  <a:cubicBezTo>
                    <a:pt x="3030" y="133"/>
                    <a:pt x="2894" y="10"/>
                    <a:pt x="2894" y="1"/>
                  </a:cubicBezTo>
                  <a:close/>
                </a:path>
              </a:pathLst>
            </a:custGeom>
            <a:solidFill>
              <a:srgbClr val="F99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5"/>
            <p:cNvSpPr/>
            <p:nvPr/>
          </p:nvSpPr>
          <p:spPr>
            <a:xfrm>
              <a:off x="8441432" y="2762074"/>
              <a:ext cx="130621" cy="457135"/>
            </a:xfrm>
            <a:custGeom>
              <a:rect b="b" l="l" r="r" t="t"/>
              <a:pathLst>
                <a:path extrusionOk="0" h="23588" w="6740">
                  <a:moveTo>
                    <a:pt x="4120" y="1"/>
                  </a:moveTo>
                  <a:lnTo>
                    <a:pt x="1" y="977"/>
                  </a:lnTo>
                  <a:lnTo>
                    <a:pt x="1227" y="12300"/>
                  </a:lnTo>
                  <a:lnTo>
                    <a:pt x="5156" y="23396"/>
                  </a:lnTo>
                  <a:cubicBezTo>
                    <a:pt x="5409" y="23536"/>
                    <a:pt x="5683" y="23588"/>
                    <a:pt x="5968" y="23588"/>
                  </a:cubicBezTo>
                  <a:cubicBezTo>
                    <a:pt x="6218" y="23588"/>
                    <a:pt x="6478" y="23547"/>
                    <a:pt x="6739" y="23492"/>
                  </a:cubicBezTo>
                  <a:cubicBezTo>
                    <a:pt x="6442" y="20229"/>
                    <a:pt x="5025" y="13693"/>
                    <a:pt x="4120" y="12276"/>
                  </a:cubicBezTo>
                  <a:lnTo>
                    <a:pt x="4120" y="1"/>
                  </a:lnTo>
                  <a:close/>
                </a:path>
              </a:pathLst>
            </a:custGeom>
            <a:solidFill>
              <a:srgbClr val="0D4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5"/>
            <p:cNvSpPr/>
            <p:nvPr/>
          </p:nvSpPr>
          <p:spPr>
            <a:xfrm>
              <a:off x="8485270" y="3215488"/>
              <a:ext cx="88857" cy="32791"/>
            </a:xfrm>
            <a:custGeom>
              <a:rect b="b" l="l" r="r" t="t"/>
              <a:pathLst>
                <a:path extrusionOk="0" h="1692" w="4585">
                  <a:moveTo>
                    <a:pt x="2894" y="0"/>
                  </a:moveTo>
                  <a:cubicBezTo>
                    <a:pt x="2049" y="596"/>
                    <a:pt x="1156" y="227"/>
                    <a:pt x="584" y="608"/>
                  </a:cubicBezTo>
                  <a:cubicBezTo>
                    <a:pt x="1" y="977"/>
                    <a:pt x="13" y="1691"/>
                    <a:pt x="13" y="1691"/>
                  </a:cubicBezTo>
                  <a:lnTo>
                    <a:pt x="4585" y="1691"/>
                  </a:lnTo>
                  <a:cubicBezTo>
                    <a:pt x="4585" y="1691"/>
                    <a:pt x="4585" y="774"/>
                    <a:pt x="4585" y="501"/>
                  </a:cubicBezTo>
                  <a:cubicBezTo>
                    <a:pt x="4585" y="227"/>
                    <a:pt x="4477" y="96"/>
                    <a:pt x="4477" y="96"/>
                  </a:cubicBezTo>
                  <a:cubicBezTo>
                    <a:pt x="4175" y="122"/>
                    <a:pt x="3929" y="132"/>
                    <a:pt x="3729" y="132"/>
                  </a:cubicBezTo>
                  <a:cubicBezTo>
                    <a:pt x="3011" y="132"/>
                    <a:pt x="2894" y="0"/>
                    <a:pt x="2894" y="0"/>
                  </a:cubicBezTo>
                  <a:close/>
                </a:path>
              </a:pathLst>
            </a:custGeom>
            <a:solidFill>
              <a:srgbClr val="F99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5"/>
            <p:cNvSpPr/>
            <p:nvPr/>
          </p:nvSpPr>
          <p:spPr>
            <a:xfrm>
              <a:off x="8369203" y="2505037"/>
              <a:ext cx="174246" cy="296088"/>
            </a:xfrm>
            <a:custGeom>
              <a:rect b="b" l="l" r="r" t="t"/>
              <a:pathLst>
                <a:path extrusionOk="0" h="15278" w="8991">
                  <a:moveTo>
                    <a:pt x="5740" y="0"/>
                  </a:moveTo>
                  <a:lnTo>
                    <a:pt x="3668" y="357"/>
                  </a:lnTo>
                  <a:lnTo>
                    <a:pt x="3299" y="405"/>
                  </a:lnTo>
                  <a:lnTo>
                    <a:pt x="3168" y="417"/>
                  </a:lnTo>
                  <a:lnTo>
                    <a:pt x="1561" y="631"/>
                  </a:lnTo>
                  <a:lnTo>
                    <a:pt x="1" y="14216"/>
                  </a:lnTo>
                  <a:cubicBezTo>
                    <a:pt x="203" y="14561"/>
                    <a:pt x="894" y="14823"/>
                    <a:pt x="1489" y="14966"/>
                  </a:cubicBezTo>
                  <a:cubicBezTo>
                    <a:pt x="1525" y="14978"/>
                    <a:pt x="1561" y="14978"/>
                    <a:pt x="1608" y="14990"/>
                  </a:cubicBezTo>
                  <a:cubicBezTo>
                    <a:pt x="1703" y="15014"/>
                    <a:pt x="1811" y="15038"/>
                    <a:pt x="1894" y="15050"/>
                  </a:cubicBezTo>
                  <a:cubicBezTo>
                    <a:pt x="2801" y="15204"/>
                    <a:pt x="3708" y="15277"/>
                    <a:pt x="4615" y="15277"/>
                  </a:cubicBezTo>
                  <a:cubicBezTo>
                    <a:pt x="4684" y="15277"/>
                    <a:pt x="4754" y="15277"/>
                    <a:pt x="4823" y="15276"/>
                  </a:cubicBezTo>
                  <a:cubicBezTo>
                    <a:pt x="5002" y="15276"/>
                    <a:pt x="5192" y="15264"/>
                    <a:pt x="5394" y="15240"/>
                  </a:cubicBezTo>
                  <a:cubicBezTo>
                    <a:pt x="5430" y="15240"/>
                    <a:pt x="5478" y="15228"/>
                    <a:pt x="5513" y="15228"/>
                  </a:cubicBezTo>
                  <a:cubicBezTo>
                    <a:pt x="6537" y="15073"/>
                    <a:pt x="7669" y="14633"/>
                    <a:pt x="8240" y="14061"/>
                  </a:cubicBezTo>
                  <a:lnTo>
                    <a:pt x="7407" y="10347"/>
                  </a:lnTo>
                  <a:lnTo>
                    <a:pt x="8990" y="1107"/>
                  </a:lnTo>
                  <a:lnTo>
                    <a:pt x="6871" y="381"/>
                  </a:lnTo>
                  <a:lnTo>
                    <a:pt x="6764" y="345"/>
                  </a:lnTo>
                  <a:lnTo>
                    <a:pt x="6287" y="179"/>
                  </a:lnTo>
                  <a:lnTo>
                    <a:pt x="5740"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5"/>
            <p:cNvSpPr/>
            <p:nvPr/>
          </p:nvSpPr>
          <p:spPr>
            <a:xfrm>
              <a:off x="8400366" y="2384357"/>
              <a:ext cx="25155" cy="45233"/>
            </a:xfrm>
            <a:custGeom>
              <a:rect b="b" l="l" r="r" t="t"/>
              <a:pathLst>
                <a:path extrusionOk="0" h="2334" w="1298">
                  <a:moveTo>
                    <a:pt x="560" y="0"/>
                  </a:moveTo>
                  <a:lnTo>
                    <a:pt x="560" y="0"/>
                  </a:lnTo>
                  <a:cubicBezTo>
                    <a:pt x="560" y="0"/>
                    <a:pt x="0" y="274"/>
                    <a:pt x="72" y="1238"/>
                  </a:cubicBezTo>
                  <a:cubicBezTo>
                    <a:pt x="131" y="2191"/>
                    <a:pt x="488" y="2334"/>
                    <a:pt x="488" y="2334"/>
                  </a:cubicBezTo>
                  <a:cubicBezTo>
                    <a:pt x="488" y="2334"/>
                    <a:pt x="1298" y="346"/>
                    <a:pt x="56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5"/>
            <p:cNvSpPr/>
            <p:nvPr/>
          </p:nvSpPr>
          <p:spPr>
            <a:xfrm>
              <a:off x="8444669" y="2472110"/>
              <a:ext cx="41551" cy="44070"/>
            </a:xfrm>
            <a:custGeom>
              <a:rect b="b" l="l" r="r" t="t"/>
              <a:pathLst>
                <a:path extrusionOk="0" h="2274" w="2144">
                  <a:moveTo>
                    <a:pt x="1361" y="1"/>
                  </a:moveTo>
                  <a:cubicBezTo>
                    <a:pt x="1070" y="1"/>
                    <a:pt x="760" y="34"/>
                    <a:pt x="524" y="68"/>
                  </a:cubicBezTo>
                  <a:cubicBezTo>
                    <a:pt x="286" y="104"/>
                    <a:pt x="119" y="139"/>
                    <a:pt x="119" y="139"/>
                  </a:cubicBezTo>
                  <a:lnTo>
                    <a:pt x="36" y="1330"/>
                  </a:lnTo>
                  <a:lnTo>
                    <a:pt x="0" y="2044"/>
                  </a:lnTo>
                  <a:cubicBezTo>
                    <a:pt x="176" y="2214"/>
                    <a:pt x="402" y="2274"/>
                    <a:pt x="635" y="2274"/>
                  </a:cubicBezTo>
                  <a:cubicBezTo>
                    <a:pt x="1204" y="2274"/>
                    <a:pt x="1810" y="1913"/>
                    <a:pt x="1810" y="1913"/>
                  </a:cubicBezTo>
                  <a:lnTo>
                    <a:pt x="2143" y="175"/>
                  </a:lnTo>
                  <a:cubicBezTo>
                    <a:pt x="1992" y="43"/>
                    <a:pt x="1688" y="1"/>
                    <a:pt x="1361"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5"/>
            <p:cNvSpPr/>
            <p:nvPr/>
          </p:nvSpPr>
          <p:spPr>
            <a:xfrm>
              <a:off x="8445347" y="2473428"/>
              <a:ext cx="31648" cy="24477"/>
            </a:xfrm>
            <a:custGeom>
              <a:rect b="b" l="l" r="r" t="t"/>
              <a:pathLst>
                <a:path extrusionOk="0" h="1263" w="1633">
                  <a:moveTo>
                    <a:pt x="489" y="0"/>
                  </a:moveTo>
                  <a:cubicBezTo>
                    <a:pt x="251" y="36"/>
                    <a:pt x="84" y="71"/>
                    <a:pt x="84" y="71"/>
                  </a:cubicBezTo>
                  <a:lnTo>
                    <a:pt x="1" y="1262"/>
                  </a:lnTo>
                  <a:cubicBezTo>
                    <a:pt x="822" y="1179"/>
                    <a:pt x="1632" y="155"/>
                    <a:pt x="1632" y="155"/>
                  </a:cubicBezTo>
                  <a:lnTo>
                    <a:pt x="489"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5"/>
            <p:cNvSpPr/>
            <p:nvPr/>
          </p:nvSpPr>
          <p:spPr>
            <a:xfrm>
              <a:off x="8389048" y="2351159"/>
              <a:ext cx="127404" cy="128315"/>
            </a:xfrm>
            <a:custGeom>
              <a:rect b="b" l="l" r="r" t="t"/>
              <a:pathLst>
                <a:path extrusionOk="0" h="6621" w="6574">
                  <a:moveTo>
                    <a:pt x="1282" y="1"/>
                  </a:moveTo>
                  <a:cubicBezTo>
                    <a:pt x="942" y="1"/>
                    <a:pt x="671" y="119"/>
                    <a:pt x="501" y="451"/>
                  </a:cubicBezTo>
                  <a:cubicBezTo>
                    <a:pt x="1" y="1451"/>
                    <a:pt x="1191" y="2201"/>
                    <a:pt x="1191" y="2201"/>
                  </a:cubicBezTo>
                  <a:cubicBezTo>
                    <a:pt x="1242" y="2195"/>
                    <a:pt x="1292" y="2192"/>
                    <a:pt x="1342" y="2192"/>
                  </a:cubicBezTo>
                  <a:cubicBezTo>
                    <a:pt x="2764" y="2192"/>
                    <a:pt x="4103" y="4562"/>
                    <a:pt x="4287" y="5321"/>
                  </a:cubicBezTo>
                  <a:cubicBezTo>
                    <a:pt x="4428" y="5933"/>
                    <a:pt x="4622" y="6621"/>
                    <a:pt x="5004" y="6621"/>
                  </a:cubicBezTo>
                  <a:cubicBezTo>
                    <a:pt x="5104" y="6621"/>
                    <a:pt x="5218" y="6573"/>
                    <a:pt x="5347" y="6464"/>
                  </a:cubicBezTo>
                  <a:cubicBezTo>
                    <a:pt x="5966" y="5940"/>
                    <a:pt x="6156" y="4333"/>
                    <a:pt x="6371" y="3142"/>
                  </a:cubicBezTo>
                  <a:cubicBezTo>
                    <a:pt x="6573" y="1951"/>
                    <a:pt x="6085" y="1058"/>
                    <a:pt x="3894" y="654"/>
                  </a:cubicBezTo>
                  <a:cubicBezTo>
                    <a:pt x="2924" y="479"/>
                    <a:pt x="1964" y="1"/>
                    <a:pt x="1282"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5"/>
            <p:cNvSpPr/>
            <p:nvPr/>
          </p:nvSpPr>
          <p:spPr>
            <a:xfrm>
              <a:off x="8405676" y="2378815"/>
              <a:ext cx="98993" cy="109904"/>
            </a:xfrm>
            <a:custGeom>
              <a:rect b="b" l="l" r="r" t="t"/>
              <a:pathLst>
                <a:path extrusionOk="0" h="5671" w="5108">
                  <a:moveTo>
                    <a:pt x="2442" y="0"/>
                  </a:moveTo>
                  <a:cubicBezTo>
                    <a:pt x="1515" y="0"/>
                    <a:pt x="655" y="272"/>
                    <a:pt x="369" y="727"/>
                  </a:cubicBezTo>
                  <a:cubicBezTo>
                    <a:pt x="226" y="941"/>
                    <a:pt x="143" y="1322"/>
                    <a:pt x="95" y="1775"/>
                  </a:cubicBezTo>
                  <a:cubicBezTo>
                    <a:pt x="83" y="1822"/>
                    <a:pt x="83" y="1858"/>
                    <a:pt x="83" y="1905"/>
                  </a:cubicBezTo>
                  <a:cubicBezTo>
                    <a:pt x="0" y="2644"/>
                    <a:pt x="24" y="3560"/>
                    <a:pt x="48" y="4311"/>
                  </a:cubicBezTo>
                  <a:cubicBezTo>
                    <a:pt x="82" y="5079"/>
                    <a:pt x="724" y="5670"/>
                    <a:pt x="1473" y="5670"/>
                  </a:cubicBezTo>
                  <a:cubicBezTo>
                    <a:pt x="1502" y="5670"/>
                    <a:pt x="1531" y="5670"/>
                    <a:pt x="1560" y="5668"/>
                  </a:cubicBezTo>
                  <a:cubicBezTo>
                    <a:pt x="2524" y="5596"/>
                    <a:pt x="3703" y="5454"/>
                    <a:pt x="4274" y="5180"/>
                  </a:cubicBezTo>
                  <a:cubicBezTo>
                    <a:pt x="4441" y="5096"/>
                    <a:pt x="4560" y="4989"/>
                    <a:pt x="4596" y="4882"/>
                  </a:cubicBezTo>
                  <a:cubicBezTo>
                    <a:pt x="4679" y="4620"/>
                    <a:pt x="4751" y="4263"/>
                    <a:pt x="4810" y="3858"/>
                  </a:cubicBezTo>
                  <a:cubicBezTo>
                    <a:pt x="5001" y="2667"/>
                    <a:pt x="5108" y="1155"/>
                    <a:pt x="5108" y="1155"/>
                  </a:cubicBezTo>
                  <a:cubicBezTo>
                    <a:pt x="4610" y="343"/>
                    <a:pt x="3484" y="0"/>
                    <a:pt x="2442"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5"/>
            <p:cNvSpPr/>
            <p:nvPr/>
          </p:nvSpPr>
          <p:spPr>
            <a:xfrm>
              <a:off x="8397905" y="2370074"/>
              <a:ext cx="115776" cy="65059"/>
            </a:xfrm>
            <a:custGeom>
              <a:rect b="b" l="l" r="r" t="t"/>
              <a:pathLst>
                <a:path extrusionOk="0" h="3357" w="5974">
                  <a:moveTo>
                    <a:pt x="3116" y="0"/>
                  </a:moveTo>
                  <a:cubicBezTo>
                    <a:pt x="1634" y="0"/>
                    <a:pt x="0" y="841"/>
                    <a:pt x="734" y="1225"/>
                  </a:cubicBezTo>
                  <a:cubicBezTo>
                    <a:pt x="1137" y="1439"/>
                    <a:pt x="1625" y="1503"/>
                    <a:pt x="2067" y="1503"/>
                  </a:cubicBezTo>
                  <a:cubicBezTo>
                    <a:pt x="2734" y="1503"/>
                    <a:pt x="3294" y="1356"/>
                    <a:pt x="3294" y="1356"/>
                  </a:cubicBezTo>
                  <a:cubicBezTo>
                    <a:pt x="3330" y="1797"/>
                    <a:pt x="3961" y="1868"/>
                    <a:pt x="4068" y="2261"/>
                  </a:cubicBezTo>
                  <a:cubicBezTo>
                    <a:pt x="4187" y="2642"/>
                    <a:pt x="4080" y="3309"/>
                    <a:pt x="4080" y="3309"/>
                  </a:cubicBezTo>
                  <a:lnTo>
                    <a:pt x="4413" y="3357"/>
                  </a:lnTo>
                  <a:cubicBezTo>
                    <a:pt x="4611" y="3139"/>
                    <a:pt x="4805" y="3075"/>
                    <a:pt x="4966" y="3075"/>
                  </a:cubicBezTo>
                  <a:cubicBezTo>
                    <a:pt x="5202" y="3075"/>
                    <a:pt x="5366" y="3214"/>
                    <a:pt x="5366" y="3214"/>
                  </a:cubicBezTo>
                  <a:cubicBezTo>
                    <a:pt x="5747" y="2106"/>
                    <a:pt x="5973" y="1440"/>
                    <a:pt x="4544" y="392"/>
                  </a:cubicBezTo>
                  <a:cubicBezTo>
                    <a:pt x="4168" y="110"/>
                    <a:pt x="3652" y="0"/>
                    <a:pt x="311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5"/>
            <p:cNvSpPr/>
            <p:nvPr/>
          </p:nvSpPr>
          <p:spPr>
            <a:xfrm>
              <a:off x="8479960" y="2453583"/>
              <a:ext cx="18954" cy="25620"/>
            </a:xfrm>
            <a:custGeom>
              <a:rect b="b" l="l" r="r" t="t"/>
              <a:pathLst>
                <a:path extrusionOk="0" h="1322" w="978">
                  <a:moveTo>
                    <a:pt x="977" y="0"/>
                  </a:moveTo>
                  <a:lnTo>
                    <a:pt x="84" y="464"/>
                  </a:lnTo>
                  <a:cubicBezTo>
                    <a:pt x="84" y="464"/>
                    <a:pt x="1" y="1048"/>
                    <a:pt x="441" y="1322"/>
                  </a:cubicBezTo>
                  <a:cubicBezTo>
                    <a:pt x="620" y="1238"/>
                    <a:pt x="727" y="1131"/>
                    <a:pt x="763" y="1024"/>
                  </a:cubicBezTo>
                  <a:cubicBezTo>
                    <a:pt x="846" y="762"/>
                    <a:pt x="918" y="405"/>
                    <a:pt x="9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5"/>
            <p:cNvSpPr/>
            <p:nvPr/>
          </p:nvSpPr>
          <p:spPr>
            <a:xfrm>
              <a:off x="8481588" y="2429455"/>
              <a:ext cx="27713" cy="33392"/>
            </a:xfrm>
            <a:custGeom>
              <a:rect b="b" l="l" r="r" t="t"/>
              <a:pathLst>
                <a:path extrusionOk="0" h="1723" w="1430">
                  <a:moveTo>
                    <a:pt x="713" y="1"/>
                  </a:moveTo>
                  <a:cubicBezTo>
                    <a:pt x="400" y="1"/>
                    <a:pt x="95" y="293"/>
                    <a:pt x="95" y="293"/>
                  </a:cubicBezTo>
                  <a:lnTo>
                    <a:pt x="0" y="1709"/>
                  </a:lnTo>
                  <a:cubicBezTo>
                    <a:pt x="53" y="1718"/>
                    <a:pt x="104" y="1722"/>
                    <a:pt x="154" y="1722"/>
                  </a:cubicBezTo>
                  <a:cubicBezTo>
                    <a:pt x="985" y="1722"/>
                    <a:pt x="1430" y="565"/>
                    <a:pt x="1048" y="150"/>
                  </a:cubicBezTo>
                  <a:cubicBezTo>
                    <a:pt x="945" y="40"/>
                    <a:pt x="828" y="1"/>
                    <a:pt x="71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8228233" y="2639786"/>
              <a:ext cx="81474" cy="60233"/>
            </a:xfrm>
            <a:custGeom>
              <a:rect b="b" l="l" r="r" t="t"/>
              <a:pathLst>
                <a:path extrusionOk="0" h="3108" w="4204">
                  <a:moveTo>
                    <a:pt x="0" y="0"/>
                  </a:moveTo>
                  <a:lnTo>
                    <a:pt x="95" y="3108"/>
                  </a:lnTo>
                  <a:lnTo>
                    <a:pt x="4203" y="3013"/>
                  </a:lnTo>
                  <a:lnTo>
                    <a:pt x="4155" y="0"/>
                  </a:lnTo>
                  <a:close/>
                </a:path>
              </a:pathLst>
            </a:custGeom>
            <a:solidFill>
              <a:srgbClr val="043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8204221" y="2386896"/>
              <a:ext cx="108237" cy="203761"/>
            </a:xfrm>
            <a:custGeom>
              <a:rect b="b" l="l" r="r" t="t"/>
              <a:pathLst>
                <a:path extrusionOk="0" h="10514" w="5585">
                  <a:moveTo>
                    <a:pt x="2227" y="0"/>
                  </a:moveTo>
                  <a:cubicBezTo>
                    <a:pt x="1001" y="0"/>
                    <a:pt x="1" y="1000"/>
                    <a:pt x="1" y="2227"/>
                  </a:cubicBezTo>
                  <a:lnTo>
                    <a:pt x="1" y="8287"/>
                  </a:lnTo>
                  <a:cubicBezTo>
                    <a:pt x="1" y="9513"/>
                    <a:pt x="1001" y="10513"/>
                    <a:pt x="2227" y="10513"/>
                  </a:cubicBezTo>
                  <a:lnTo>
                    <a:pt x="3358" y="10513"/>
                  </a:lnTo>
                  <a:cubicBezTo>
                    <a:pt x="4585" y="10513"/>
                    <a:pt x="5585" y="9513"/>
                    <a:pt x="5585" y="8287"/>
                  </a:cubicBezTo>
                  <a:lnTo>
                    <a:pt x="5585" y="2227"/>
                  </a:lnTo>
                  <a:cubicBezTo>
                    <a:pt x="5585" y="1000"/>
                    <a:pt x="4585" y="0"/>
                    <a:pt x="3358" y="0"/>
                  </a:cubicBezTo>
                  <a:close/>
                </a:path>
              </a:pathLst>
            </a:custGeom>
            <a:solidFill>
              <a:srgbClr val="59D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8185539" y="2410191"/>
              <a:ext cx="126920" cy="180467"/>
            </a:xfrm>
            <a:custGeom>
              <a:rect b="b" l="l" r="r" t="t"/>
              <a:pathLst>
                <a:path extrusionOk="0" h="9312" w="6549">
                  <a:moveTo>
                    <a:pt x="1465" y="1"/>
                  </a:moveTo>
                  <a:lnTo>
                    <a:pt x="1465" y="1"/>
                  </a:lnTo>
                  <a:cubicBezTo>
                    <a:pt x="1144" y="453"/>
                    <a:pt x="965" y="1001"/>
                    <a:pt x="965" y="1596"/>
                  </a:cubicBezTo>
                  <a:lnTo>
                    <a:pt x="965" y="6513"/>
                  </a:lnTo>
                  <a:cubicBezTo>
                    <a:pt x="965" y="8061"/>
                    <a:pt x="2215" y="9311"/>
                    <a:pt x="3751" y="9311"/>
                  </a:cubicBezTo>
                  <a:cubicBezTo>
                    <a:pt x="5299" y="9311"/>
                    <a:pt x="6549" y="8061"/>
                    <a:pt x="6549" y="6513"/>
                  </a:cubicBezTo>
                  <a:lnTo>
                    <a:pt x="6549" y="5394"/>
                  </a:lnTo>
                  <a:cubicBezTo>
                    <a:pt x="6061" y="5275"/>
                    <a:pt x="5799" y="4966"/>
                    <a:pt x="5073" y="4966"/>
                  </a:cubicBezTo>
                  <a:cubicBezTo>
                    <a:pt x="4968" y="4931"/>
                    <a:pt x="4863" y="4915"/>
                    <a:pt x="4758" y="4915"/>
                  </a:cubicBezTo>
                  <a:cubicBezTo>
                    <a:pt x="3826" y="4915"/>
                    <a:pt x="2910" y="6159"/>
                    <a:pt x="2232" y="6159"/>
                  </a:cubicBezTo>
                  <a:cubicBezTo>
                    <a:pt x="2156" y="6159"/>
                    <a:pt x="2083" y="6144"/>
                    <a:pt x="2013" y="6109"/>
                  </a:cubicBezTo>
                  <a:cubicBezTo>
                    <a:pt x="1" y="5097"/>
                    <a:pt x="2406" y="2025"/>
                    <a:pt x="1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8185539" y="2386896"/>
              <a:ext cx="126920" cy="142676"/>
            </a:xfrm>
            <a:custGeom>
              <a:rect b="b" l="l" r="r" t="t"/>
              <a:pathLst>
                <a:path extrusionOk="0" h="7362" w="6549">
                  <a:moveTo>
                    <a:pt x="3763" y="0"/>
                  </a:moveTo>
                  <a:cubicBezTo>
                    <a:pt x="2810" y="0"/>
                    <a:pt x="1965" y="476"/>
                    <a:pt x="1465" y="1203"/>
                  </a:cubicBezTo>
                  <a:cubicBezTo>
                    <a:pt x="2406" y="3227"/>
                    <a:pt x="1" y="6299"/>
                    <a:pt x="2013" y="7311"/>
                  </a:cubicBezTo>
                  <a:cubicBezTo>
                    <a:pt x="2083" y="7346"/>
                    <a:pt x="2156" y="7361"/>
                    <a:pt x="2232" y="7361"/>
                  </a:cubicBezTo>
                  <a:cubicBezTo>
                    <a:pt x="2910" y="7361"/>
                    <a:pt x="3826" y="6117"/>
                    <a:pt x="4758" y="6117"/>
                  </a:cubicBezTo>
                  <a:cubicBezTo>
                    <a:pt x="4863" y="6117"/>
                    <a:pt x="4968" y="6133"/>
                    <a:pt x="5073" y="6168"/>
                  </a:cubicBezTo>
                  <a:cubicBezTo>
                    <a:pt x="5799" y="6168"/>
                    <a:pt x="6061" y="6477"/>
                    <a:pt x="6549" y="6596"/>
                  </a:cubicBezTo>
                  <a:lnTo>
                    <a:pt x="6549" y="2798"/>
                  </a:lnTo>
                  <a:cubicBezTo>
                    <a:pt x="6549" y="1250"/>
                    <a:pt x="5299" y="0"/>
                    <a:pt x="3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8228233" y="2631472"/>
              <a:ext cx="80543" cy="16647"/>
            </a:xfrm>
            <a:custGeom>
              <a:rect b="b" l="l" r="r" t="t"/>
              <a:pathLst>
                <a:path extrusionOk="0" h="859" w="4156">
                  <a:moveTo>
                    <a:pt x="2084" y="1"/>
                  </a:moveTo>
                  <a:cubicBezTo>
                    <a:pt x="929" y="1"/>
                    <a:pt x="0" y="191"/>
                    <a:pt x="0" y="429"/>
                  </a:cubicBezTo>
                  <a:cubicBezTo>
                    <a:pt x="0" y="668"/>
                    <a:pt x="929" y="858"/>
                    <a:pt x="2084" y="858"/>
                  </a:cubicBezTo>
                  <a:cubicBezTo>
                    <a:pt x="3227" y="858"/>
                    <a:pt x="4155" y="668"/>
                    <a:pt x="4155" y="429"/>
                  </a:cubicBezTo>
                  <a:cubicBezTo>
                    <a:pt x="4155" y="191"/>
                    <a:pt x="3227" y="1"/>
                    <a:pt x="2084" y="1"/>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8222690" y="2501568"/>
              <a:ext cx="47481" cy="137482"/>
            </a:xfrm>
            <a:custGeom>
              <a:rect b="b" l="l" r="r" t="t"/>
              <a:pathLst>
                <a:path extrusionOk="0" h="7094" w="2450">
                  <a:moveTo>
                    <a:pt x="0" y="1"/>
                  </a:moveTo>
                  <a:lnTo>
                    <a:pt x="1679" y="3489"/>
                  </a:lnTo>
                  <a:lnTo>
                    <a:pt x="1858" y="6930"/>
                  </a:lnTo>
                  <a:cubicBezTo>
                    <a:pt x="1975" y="7051"/>
                    <a:pt x="2077" y="7093"/>
                    <a:pt x="2161" y="7093"/>
                  </a:cubicBezTo>
                  <a:cubicBezTo>
                    <a:pt x="2349" y="7093"/>
                    <a:pt x="2449" y="6882"/>
                    <a:pt x="2441" y="6882"/>
                  </a:cubicBezTo>
                  <a:lnTo>
                    <a:pt x="2346" y="1013"/>
                  </a:lnTo>
                  <a:lnTo>
                    <a:pt x="1905" y="882"/>
                  </a:lnTo>
                  <a:lnTo>
                    <a:pt x="1715" y="2298"/>
                  </a:lnTo>
                  <a:lnTo>
                    <a:pt x="334" y="6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8308757" y="2526490"/>
              <a:ext cx="252444" cy="157385"/>
            </a:xfrm>
            <a:custGeom>
              <a:rect b="b" l="l" r="r" t="t"/>
              <a:pathLst>
                <a:path extrusionOk="0" h="8121" w="13026">
                  <a:moveTo>
                    <a:pt x="12109" y="0"/>
                  </a:moveTo>
                  <a:cubicBezTo>
                    <a:pt x="10430" y="1191"/>
                    <a:pt x="6978" y="5275"/>
                    <a:pt x="6978" y="5275"/>
                  </a:cubicBezTo>
                  <a:cubicBezTo>
                    <a:pt x="5692" y="5430"/>
                    <a:pt x="3882" y="5918"/>
                    <a:pt x="3120" y="6073"/>
                  </a:cubicBezTo>
                  <a:cubicBezTo>
                    <a:pt x="2370" y="6227"/>
                    <a:pt x="0" y="6823"/>
                    <a:pt x="0" y="6823"/>
                  </a:cubicBezTo>
                  <a:lnTo>
                    <a:pt x="310" y="8121"/>
                  </a:lnTo>
                  <a:lnTo>
                    <a:pt x="7620" y="7299"/>
                  </a:lnTo>
                  <a:cubicBezTo>
                    <a:pt x="7620" y="7299"/>
                    <a:pt x="11454" y="4894"/>
                    <a:pt x="12240" y="3191"/>
                  </a:cubicBezTo>
                  <a:cubicBezTo>
                    <a:pt x="13026" y="1501"/>
                    <a:pt x="12109" y="0"/>
                    <a:pt x="12109"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8240403" y="2647402"/>
              <a:ext cx="74361" cy="51725"/>
            </a:xfrm>
            <a:custGeom>
              <a:rect b="b" l="l" r="r" t="t"/>
              <a:pathLst>
                <a:path extrusionOk="0" h="2669" w="3837">
                  <a:moveTo>
                    <a:pt x="2247" y="1"/>
                  </a:moveTo>
                  <a:cubicBezTo>
                    <a:pt x="1998" y="1"/>
                    <a:pt x="1749" y="41"/>
                    <a:pt x="1503" y="48"/>
                  </a:cubicBezTo>
                  <a:cubicBezTo>
                    <a:pt x="1122" y="60"/>
                    <a:pt x="1241" y="369"/>
                    <a:pt x="1599" y="441"/>
                  </a:cubicBezTo>
                  <a:cubicBezTo>
                    <a:pt x="1956" y="524"/>
                    <a:pt x="2337" y="560"/>
                    <a:pt x="2253" y="667"/>
                  </a:cubicBezTo>
                  <a:cubicBezTo>
                    <a:pt x="2170" y="786"/>
                    <a:pt x="587" y="1000"/>
                    <a:pt x="289" y="1310"/>
                  </a:cubicBezTo>
                  <a:cubicBezTo>
                    <a:pt x="172" y="1436"/>
                    <a:pt x="315" y="1474"/>
                    <a:pt x="531" y="1474"/>
                  </a:cubicBezTo>
                  <a:cubicBezTo>
                    <a:pt x="868" y="1474"/>
                    <a:pt x="1384" y="1381"/>
                    <a:pt x="1384" y="1381"/>
                  </a:cubicBezTo>
                  <a:lnTo>
                    <a:pt x="1384" y="1381"/>
                  </a:lnTo>
                  <a:cubicBezTo>
                    <a:pt x="1384" y="1382"/>
                    <a:pt x="75" y="1739"/>
                    <a:pt x="15" y="1989"/>
                  </a:cubicBezTo>
                  <a:cubicBezTo>
                    <a:pt x="1" y="2049"/>
                    <a:pt x="70" y="2072"/>
                    <a:pt x="182" y="2072"/>
                  </a:cubicBezTo>
                  <a:cubicBezTo>
                    <a:pt x="537" y="2072"/>
                    <a:pt x="1324" y="1846"/>
                    <a:pt x="1325" y="1846"/>
                  </a:cubicBezTo>
                  <a:lnTo>
                    <a:pt x="1325" y="1846"/>
                  </a:lnTo>
                  <a:cubicBezTo>
                    <a:pt x="1324" y="1846"/>
                    <a:pt x="337" y="2144"/>
                    <a:pt x="420" y="2358"/>
                  </a:cubicBezTo>
                  <a:cubicBezTo>
                    <a:pt x="432" y="2396"/>
                    <a:pt x="491" y="2412"/>
                    <a:pt x="579" y="2412"/>
                  </a:cubicBezTo>
                  <a:cubicBezTo>
                    <a:pt x="844" y="2412"/>
                    <a:pt x="1375" y="2269"/>
                    <a:pt x="1670" y="2179"/>
                  </a:cubicBezTo>
                  <a:lnTo>
                    <a:pt x="1670" y="2179"/>
                  </a:lnTo>
                  <a:cubicBezTo>
                    <a:pt x="1670" y="2179"/>
                    <a:pt x="706" y="2501"/>
                    <a:pt x="849" y="2620"/>
                  </a:cubicBezTo>
                  <a:cubicBezTo>
                    <a:pt x="884" y="2652"/>
                    <a:pt x="982" y="2669"/>
                    <a:pt x="1124" y="2669"/>
                  </a:cubicBezTo>
                  <a:cubicBezTo>
                    <a:pt x="1707" y="2669"/>
                    <a:pt x="3033" y="2398"/>
                    <a:pt x="3837" y="1882"/>
                  </a:cubicBezTo>
                  <a:cubicBezTo>
                    <a:pt x="3801" y="1441"/>
                    <a:pt x="3647" y="1036"/>
                    <a:pt x="3527" y="584"/>
                  </a:cubicBezTo>
                  <a:cubicBezTo>
                    <a:pt x="3527" y="584"/>
                    <a:pt x="3087" y="179"/>
                    <a:pt x="2694" y="60"/>
                  </a:cubicBezTo>
                  <a:cubicBezTo>
                    <a:pt x="2546" y="15"/>
                    <a:pt x="2397" y="1"/>
                    <a:pt x="2247"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8363215" y="3268783"/>
              <a:ext cx="95776" cy="673784"/>
            </a:xfrm>
            <a:custGeom>
              <a:rect b="b" l="l" r="r" t="t"/>
              <a:pathLst>
                <a:path extrusionOk="0" h="34767" w="4942">
                  <a:moveTo>
                    <a:pt x="4394" y="1"/>
                  </a:moveTo>
                  <a:lnTo>
                    <a:pt x="36" y="34219"/>
                  </a:lnTo>
                  <a:cubicBezTo>
                    <a:pt x="0" y="34517"/>
                    <a:pt x="84" y="34767"/>
                    <a:pt x="238" y="34767"/>
                  </a:cubicBezTo>
                  <a:cubicBezTo>
                    <a:pt x="381" y="34767"/>
                    <a:pt x="536" y="34517"/>
                    <a:pt x="572" y="34219"/>
                  </a:cubicBezTo>
                  <a:lnTo>
                    <a:pt x="4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8224996" y="3268783"/>
              <a:ext cx="95776" cy="673784"/>
            </a:xfrm>
            <a:custGeom>
              <a:rect b="b" l="l" r="r" t="t"/>
              <a:pathLst>
                <a:path extrusionOk="0" h="34767" w="4942">
                  <a:moveTo>
                    <a:pt x="4394" y="1"/>
                  </a:moveTo>
                  <a:lnTo>
                    <a:pt x="36" y="34219"/>
                  </a:lnTo>
                  <a:cubicBezTo>
                    <a:pt x="0" y="34517"/>
                    <a:pt x="84" y="34767"/>
                    <a:pt x="239" y="34767"/>
                  </a:cubicBezTo>
                  <a:cubicBezTo>
                    <a:pt x="381" y="34767"/>
                    <a:pt x="536" y="34517"/>
                    <a:pt x="572" y="34219"/>
                  </a:cubicBezTo>
                  <a:lnTo>
                    <a:pt x="4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8291450" y="3400780"/>
              <a:ext cx="150001" cy="21240"/>
            </a:xfrm>
            <a:custGeom>
              <a:rect b="b" l="l" r="r" t="t"/>
              <a:pathLst>
                <a:path extrusionOk="0" h="1096" w="7740">
                  <a:moveTo>
                    <a:pt x="381" y="0"/>
                  </a:moveTo>
                  <a:cubicBezTo>
                    <a:pt x="227" y="0"/>
                    <a:pt x="72" y="250"/>
                    <a:pt x="36" y="548"/>
                  </a:cubicBezTo>
                  <a:cubicBezTo>
                    <a:pt x="0" y="845"/>
                    <a:pt x="96" y="1096"/>
                    <a:pt x="239" y="1096"/>
                  </a:cubicBezTo>
                  <a:lnTo>
                    <a:pt x="7370" y="1096"/>
                  </a:lnTo>
                  <a:cubicBezTo>
                    <a:pt x="7513" y="1096"/>
                    <a:pt x="7668" y="845"/>
                    <a:pt x="7704" y="548"/>
                  </a:cubicBezTo>
                  <a:cubicBezTo>
                    <a:pt x="7740" y="250"/>
                    <a:pt x="7656" y="0"/>
                    <a:pt x="7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8274609" y="3532991"/>
              <a:ext cx="150001" cy="21240"/>
            </a:xfrm>
            <a:custGeom>
              <a:rect b="b" l="l" r="r" t="t"/>
              <a:pathLst>
                <a:path extrusionOk="0" h="1096" w="7740">
                  <a:moveTo>
                    <a:pt x="381" y="0"/>
                  </a:moveTo>
                  <a:cubicBezTo>
                    <a:pt x="227" y="0"/>
                    <a:pt x="72" y="250"/>
                    <a:pt x="36" y="548"/>
                  </a:cubicBezTo>
                  <a:cubicBezTo>
                    <a:pt x="0" y="846"/>
                    <a:pt x="96" y="1096"/>
                    <a:pt x="238" y="1096"/>
                  </a:cubicBezTo>
                  <a:lnTo>
                    <a:pt x="7370" y="1096"/>
                  </a:lnTo>
                  <a:cubicBezTo>
                    <a:pt x="7513" y="1096"/>
                    <a:pt x="7668" y="846"/>
                    <a:pt x="7704" y="548"/>
                  </a:cubicBezTo>
                  <a:cubicBezTo>
                    <a:pt x="7739" y="250"/>
                    <a:pt x="7656" y="0"/>
                    <a:pt x="7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8257768" y="3664290"/>
              <a:ext cx="150001" cy="21706"/>
            </a:xfrm>
            <a:custGeom>
              <a:rect b="b" l="l" r="r" t="t"/>
              <a:pathLst>
                <a:path extrusionOk="0" h="1120" w="7740">
                  <a:moveTo>
                    <a:pt x="381" y="0"/>
                  </a:moveTo>
                  <a:cubicBezTo>
                    <a:pt x="226" y="0"/>
                    <a:pt x="72" y="250"/>
                    <a:pt x="36" y="560"/>
                  </a:cubicBezTo>
                  <a:cubicBezTo>
                    <a:pt x="0" y="869"/>
                    <a:pt x="84" y="1119"/>
                    <a:pt x="238" y="1119"/>
                  </a:cubicBezTo>
                  <a:lnTo>
                    <a:pt x="7358" y="1119"/>
                  </a:lnTo>
                  <a:cubicBezTo>
                    <a:pt x="7513" y="1119"/>
                    <a:pt x="7668" y="869"/>
                    <a:pt x="7704" y="560"/>
                  </a:cubicBezTo>
                  <a:cubicBezTo>
                    <a:pt x="7739" y="250"/>
                    <a:pt x="7656" y="0"/>
                    <a:pt x="7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8240927" y="3797411"/>
              <a:ext cx="150001" cy="21260"/>
            </a:xfrm>
            <a:custGeom>
              <a:rect b="b" l="l" r="r" t="t"/>
              <a:pathLst>
                <a:path extrusionOk="0" h="1097" w="7740">
                  <a:moveTo>
                    <a:pt x="381" y="1"/>
                  </a:moveTo>
                  <a:cubicBezTo>
                    <a:pt x="226" y="1"/>
                    <a:pt x="71" y="251"/>
                    <a:pt x="36" y="549"/>
                  </a:cubicBezTo>
                  <a:cubicBezTo>
                    <a:pt x="0" y="846"/>
                    <a:pt x="83" y="1096"/>
                    <a:pt x="238" y="1096"/>
                  </a:cubicBezTo>
                  <a:lnTo>
                    <a:pt x="7358" y="1096"/>
                  </a:lnTo>
                  <a:cubicBezTo>
                    <a:pt x="7513" y="1096"/>
                    <a:pt x="7668" y="846"/>
                    <a:pt x="7703" y="549"/>
                  </a:cubicBezTo>
                  <a:cubicBezTo>
                    <a:pt x="7739" y="251"/>
                    <a:pt x="7656" y="1"/>
                    <a:pt x="7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8440502" y="3268783"/>
              <a:ext cx="95776" cy="673784"/>
            </a:xfrm>
            <a:custGeom>
              <a:rect b="b" l="l" r="r" t="t"/>
              <a:pathLst>
                <a:path extrusionOk="0" h="34767" w="4942">
                  <a:moveTo>
                    <a:pt x="1" y="1"/>
                  </a:moveTo>
                  <a:lnTo>
                    <a:pt x="4371" y="34219"/>
                  </a:lnTo>
                  <a:cubicBezTo>
                    <a:pt x="4406" y="34517"/>
                    <a:pt x="4561" y="34767"/>
                    <a:pt x="4704" y="34767"/>
                  </a:cubicBezTo>
                  <a:cubicBezTo>
                    <a:pt x="4859" y="34767"/>
                    <a:pt x="4942" y="34517"/>
                    <a:pt x="4906" y="34219"/>
                  </a:cubicBezTo>
                  <a:lnTo>
                    <a:pt x="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8578720" y="3268783"/>
              <a:ext cx="95776" cy="673784"/>
            </a:xfrm>
            <a:custGeom>
              <a:rect b="b" l="l" r="r" t="t"/>
              <a:pathLst>
                <a:path extrusionOk="0" h="34767" w="4942">
                  <a:moveTo>
                    <a:pt x="1" y="1"/>
                  </a:moveTo>
                  <a:lnTo>
                    <a:pt x="4370" y="34219"/>
                  </a:lnTo>
                  <a:cubicBezTo>
                    <a:pt x="4406" y="34517"/>
                    <a:pt x="4561" y="34767"/>
                    <a:pt x="4704" y="34767"/>
                  </a:cubicBezTo>
                  <a:cubicBezTo>
                    <a:pt x="4859" y="34767"/>
                    <a:pt x="4942" y="34517"/>
                    <a:pt x="4906" y="34219"/>
                  </a:cubicBezTo>
                  <a:lnTo>
                    <a:pt x="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5"/>
            <p:cNvSpPr/>
            <p:nvPr/>
          </p:nvSpPr>
          <p:spPr>
            <a:xfrm>
              <a:off x="8300210" y="3247562"/>
              <a:ext cx="295371" cy="42016"/>
            </a:xfrm>
            <a:custGeom>
              <a:rect b="b" l="l" r="r" t="t"/>
              <a:pathLst>
                <a:path extrusionOk="0" h="2168" w="15241">
                  <a:moveTo>
                    <a:pt x="156" y="0"/>
                  </a:moveTo>
                  <a:cubicBezTo>
                    <a:pt x="72" y="0"/>
                    <a:pt x="1" y="143"/>
                    <a:pt x="1" y="322"/>
                  </a:cubicBezTo>
                  <a:lnTo>
                    <a:pt x="1" y="1858"/>
                  </a:lnTo>
                  <a:cubicBezTo>
                    <a:pt x="1" y="2036"/>
                    <a:pt x="72" y="2167"/>
                    <a:pt x="156" y="2167"/>
                  </a:cubicBezTo>
                  <a:lnTo>
                    <a:pt x="15074" y="2167"/>
                  </a:lnTo>
                  <a:cubicBezTo>
                    <a:pt x="15169" y="2167"/>
                    <a:pt x="15241" y="2036"/>
                    <a:pt x="15241" y="1858"/>
                  </a:cubicBezTo>
                  <a:lnTo>
                    <a:pt x="15241" y="322"/>
                  </a:lnTo>
                  <a:cubicBezTo>
                    <a:pt x="15241" y="143"/>
                    <a:pt x="15169" y="0"/>
                    <a:pt x="15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8458041" y="3400780"/>
              <a:ext cx="150001" cy="21240"/>
            </a:xfrm>
            <a:custGeom>
              <a:rect b="b" l="l" r="r" t="t"/>
              <a:pathLst>
                <a:path extrusionOk="0" h="1096" w="7740">
                  <a:moveTo>
                    <a:pt x="239" y="0"/>
                  </a:moveTo>
                  <a:cubicBezTo>
                    <a:pt x="84" y="0"/>
                    <a:pt x="1" y="250"/>
                    <a:pt x="37" y="548"/>
                  </a:cubicBezTo>
                  <a:cubicBezTo>
                    <a:pt x="72" y="845"/>
                    <a:pt x="227" y="1096"/>
                    <a:pt x="382" y="1096"/>
                  </a:cubicBezTo>
                  <a:lnTo>
                    <a:pt x="7502" y="1096"/>
                  </a:lnTo>
                  <a:cubicBezTo>
                    <a:pt x="7657" y="1096"/>
                    <a:pt x="7740" y="845"/>
                    <a:pt x="7704" y="548"/>
                  </a:cubicBezTo>
                  <a:cubicBezTo>
                    <a:pt x="7668" y="250"/>
                    <a:pt x="7514"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8474882" y="3532991"/>
              <a:ext cx="150001" cy="21240"/>
            </a:xfrm>
            <a:custGeom>
              <a:rect b="b" l="l" r="r" t="t"/>
              <a:pathLst>
                <a:path extrusionOk="0" h="1096" w="7740">
                  <a:moveTo>
                    <a:pt x="239" y="0"/>
                  </a:moveTo>
                  <a:cubicBezTo>
                    <a:pt x="84" y="0"/>
                    <a:pt x="1" y="250"/>
                    <a:pt x="37" y="548"/>
                  </a:cubicBezTo>
                  <a:cubicBezTo>
                    <a:pt x="72" y="846"/>
                    <a:pt x="227" y="1096"/>
                    <a:pt x="382" y="1096"/>
                  </a:cubicBezTo>
                  <a:lnTo>
                    <a:pt x="7502" y="1096"/>
                  </a:lnTo>
                  <a:cubicBezTo>
                    <a:pt x="7657" y="1096"/>
                    <a:pt x="7740" y="846"/>
                    <a:pt x="7704" y="548"/>
                  </a:cubicBezTo>
                  <a:cubicBezTo>
                    <a:pt x="7669" y="250"/>
                    <a:pt x="7514"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8491743" y="3664290"/>
              <a:ext cx="150001" cy="21706"/>
            </a:xfrm>
            <a:custGeom>
              <a:rect b="b" l="l" r="r" t="t"/>
              <a:pathLst>
                <a:path extrusionOk="0" h="1120" w="7740">
                  <a:moveTo>
                    <a:pt x="238" y="0"/>
                  </a:moveTo>
                  <a:cubicBezTo>
                    <a:pt x="83" y="0"/>
                    <a:pt x="0" y="250"/>
                    <a:pt x="36" y="560"/>
                  </a:cubicBezTo>
                  <a:cubicBezTo>
                    <a:pt x="72" y="869"/>
                    <a:pt x="226" y="1119"/>
                    <a:pt x="381" y="1119"/>
                  </a:cubicBezTo>
                  <a:lnTo>
                    <a:pt x="7501" y="1119"/>
                  </a:lnTo>
                  <a:cubicBezTo>
                    <a:pt x="7656" y="1119"/>
                    <a:pt x="7739" y="869"/>
                    <a:pt x="7703" y="560"/>
                  </a:cubicBezTo>
                  <a:cubicBezTo>
                    <a:pt x="7668" y="250"/>
                    <a:pt x="7513" y="0"/>
                    <a:pt x="7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8508584" y="3797411"/>
              <a:ext cx="150001" cy="21260"/>
            </a:xfrm>
            <a:custGeom>
              <a:rect b="b" l="l" r="r" t="t"/>
              <a:pathLst>
                <a:path extrusionOk="0" h="1097" w="7740">
                  <a:moveTo>
                    <a:pt x="238" y="1"/>
                  </a:moveTo>
                  <a:cubicBezTo>
                    <a:pt x="96" y="1"/>
                    <a:pt x="0" y="251"/>
                    <a:pt x="36" y="549"/>
                  </a:cubicBezTo>
                  <a:cubicBezTo>
                    <a:pt x="72" y="846"/>
                    <a:pt x="226" y="1096"/>
                    <a:pt x="381" y="1096"/>
                  </a:cubicBezTo>
                  <a:lnTo>
                    <a:pt x="7501" y="1096"/>
                  </a:lnTo>
                  <a:cubicBezTo>
                    <a:pt x="7656" y="1096"/>
                    <a:pt x="7739" y="846"/>
                    <a:pt x="7704" y="549"/>
                  </a:cubicBezTo>
                  <a:cubicBezTo>
                    <a:pt x="7668" y="251"/>
                    <a:pt x="7513" y="1"/>
                    <a:pt x="7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65"/>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a:p>
            <a:pPr indent="0" lvl="0" marL="0" rtl="0" algn="ctr">
              <a:spcBef>
                <a:spcPts val="0"/>
              </a:spcBef>
              <a:spcAft>
                <a:spcPts val="0"/>
              </a:spcAft>
              <a:buNone/>
            </a:pPr>
            <a:r>
              <a:t/>
            </a:r>
            <a:endParaRPr/>
          </a:p>
        </p:txBody>
      </p:sp>
      <p:grpSp>
        <p:nvGrpSpPr>
          <p:cNvPr id="1877" name="Google Shape;1877;p65"/>
          <p:cNvGrpSpPr/>
          <p:nvPr/>
        </p:nvGrpSpPr>
        <p:grpSpPr>
          <a:xfrm>
            <a:off x="420793" y="1937210"/>
            <a:ext cx="2509429" cy="2164492"/>
            <a:chOff x="374725" y="472500"/>
            <a:chExt cx="5903150" cy="5091725"/>
          </a:xfrm>
        </p:grpSpPr>
        <p:sp>
          <p:nvSpPr>
            <p:cNvPr id="1878" name="Google Shape;1878;p65"/>
            <p:cNvSpPr/>
            <p:nvPr/>
          </p:nvSpPr>
          <p:spPr>
            <a:xfrm>
              <a:off x="1086725" y="878225"/>
              <a:ext cx="633750" cy="330700"/>
            </a:xfrm>
            <a:custGeom>
              <a:rect b="b" l="l" r="r" t="t"/>
              <a:pathLst>
                <a:path extrusionOk="0" h="13228" w="25350">
                  <a:moveTo>
                    <a:pt x="12740" y="0"/>
                  </a:moveTo>
                  <a:cubicBezTo>
                    <a:pt x="10895" y="0"/>
                    <a:pt x="9228" y="774"/>
                    <a:pt x="8061" y="2036"/>
                  </a:cubicBezTo>
                  <a:cubicBezTo>
                    <a:pt x="7269" y="2874"/>
                    <a:pt x="6167" y="3336"/>
                    <a:pt x="5011" y="3336"/>
                  </a:cubicBezTo>
                  <a:cubicBezTo>
                    <a:pt x="4968" y="3336"/>
                    <a:pt x="4925" y="3335"/>
                    <a:pt x="4882" y="3334"/>
                  </a:cubicBezTo>
                  <a:lnTo>
                    <a:pt x="4728" y="3334"/>
                  </a:lnTo>
                  <a:cubicBezTo>
                    <a:pt x="2120" y="3334"/>
                    <a:pt x="1" y="5441"/>
                    <a:pt x="1" y="8037"/>
                  </a:cubicBezTo>
                  <a:cubicBezTo>
                    <a:pt x="1" y="10644"/>
                    <a:pt x="2120" y="12752"/>
                    <a:pt x="4728" y="12752"/>
                  </a:cubicBezTo>
                  <a:cubicBezTo>
                    <a:pt x="6192" y="12752"/>
                    <a:pt x="7502" y="12085"/>
                    <a:pt x="8359" y="11049"/>
                  </a:cubicBezTo>
                  <a:cubicBezTo>
                    <a:pt x="9502" y="12121"/>
                    <a:pt x="11050" y="12775"/>
                    <a:pt x="12740" y="12775"/>
                  </a:cubicBezTo>
                  <a:cubicBezTo>
                    <a:pt x="13669" y="12775"/>
                    <a:pt x="14550" y="12573"/>
                    <a:pt x="15348" y="12216"/>
                  </a:cubicBezTo>
                  <a:cubicBezTo>
                    <a:pt x="16086" y="12847"/>
                    <a:pt x="17050" y="13228"/>
                    <a:pt x="18098" y="13228"/>
                  </a:cubicBezTo>
                  <a:cubicBezTo>
                    <a:pt x="19467" y="13228"/>
                    <a:pt x="20682" y="12585"/>
                    <a:pt x="21444" y="11573"/>
                  </a:cubicBezTo>
                  <a:cubicBezTo>
                    <a:pt x="21861" y="11966"/>
                    <a:pt x="22420" y="12216"/>
                    <a:pt x="23039" y="12216"/>
                  </a:cubicBezTo>
                  <a:cubicBezTo>
                    <a:pt x="24313" y="12216"/>
                    <a:pt x="25349" y="11180"/>
                    <a:pt x="25349" y="9906"/>
                  </a:cubicBezTo>
                  <a:cubicBezTo>
                    <a:pt x="25349" y="8632"/>
                    <a:pt x="24313" y="7596"/>
                    <a:pt x="23039" y="7596"/>
                  </a:cubicBezTo>
                  <a:lnTo>
                    <a:pt x="23027" y="7596"/>
                  </a:lnTo>
                  <a:cubicBezTo>
                    <a:pt x="22504" y="7596"/>
                    <a:pt x="22003" y="7346"/>
                    <a:pt x="21730" y="6894"/>
                  </a:cubicBezTo>
                  <a:cubicBezTo>
                    <a:pt x="21325" y="6203"/>
                    <a:pt x="20741" y="5644"/>
                    <a:pt x="20027" y="5286"/>
                  </a:cubicBezTo>
                  <a:cubicBezTo>
                    <a:pt x="19384" y="4953"/>
                    <a:pt x="18872" y="4417"/>
                    <a:pt x="18574" y="3762"/>
                  </a:cubicBezTo>
                  <a:cubicBezTo>
                    <a:pt x="17562" y="1536"/>
                    <a:pt x="15336" y="0"/>
                    <a:pt x="12740"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5475375" y="1268150"/>
              <a:ext cx="633725" cy="331000"/>
            </a:xfrm>
            <a:custGeom>
              <a:rect b="b" l="l" r="r" t="t"/>
              <a:pathLst>
                <a:path extrusionOk="0" h="13240" w="25349">
                  <a:moveTo>
                    <a:pt x="12728" y="0"/>
                  </a:moveTo>
                  <a:cubicBezTo>
                    <a:pt x="10883" y="0"/>
                    <a:pt x="9216" y="786"/>
                    <a:pt x="8049" y="2036"/>
                  </a:cubicBezTo>
                  <a:cubicBezTo>
                    <a:pt x="7266" y="2876"/>
                    <a:pt x="6191" y="3337"/>
                    <a:pt x="5050" y="3337"/>
                  </a:cubicBezTo>
                  <a:cubicBezTo>
                    <a:pt x="4994" y="3337"/>
                    <a:pt x="4938" y="3336"/>
                    <a:pt x="4882" y="3334"/>
                  </a:cubicBezTo>
                  <a:lnTo>
                    <a:pt x="4715" y="3334"/>
                  </a:lnTo>
                  <a:cubicBezTo>
                    <a:pt x="2108" y="3334"/>
                    <a:pt x="0" y="5441"/>
                    <a:pt x="0" y="8049"/>
                  </a:cubicBezTo>
                  <a:cubicBezTo>
                    <a:pt x="0" y="10644"/>
                    <a:pt x="2108" y="12764"/>
                    <a:pt x="4715" y="12764"/>
                  </a:cubicBezTo>
                  <a:cubicBezTo>
                    <a:pt x="6180" y="12764"/>
                    <a:pt x="7490" y="12097"/>
                    <a:pt x="8359" y="11049"/>
                  </a:cubicBezTo>
                  <a:cubicBezTo>
                    <a:pt x="9502" y="12121"/>
                    <a:pt x="11038" y="12776"/>
                    <a:pt x="12728" y="12776"/>
                  </a:cubicBezTo>
                  <a:cubicBezTo>
                    <a:pt x="13669" y="12776"/>
                    <a:pt x="14550" y="12573"/>
                    <a:pt x="15348" y="12216"/>
                  </a:cubicBezTo>
                  <a:cubicBezTo>
                    <a:pt x="16086" y="12859"/>
                    <a:pt x="17038" y="13240"/>
                    <a:pt x="18098" y="13240"/>
                  </a:cubicBezTo>
                  <a:cubicBezTo>
                    <a:pt x="19455" y="13240"/>
                    <a:pt x="20670" y="12585"/>
                    <a:pt x="21444" y="11585"/>
                  </a:cubicBezTo>
                  <a:cubicBezTo>
                    <a:pt x="21860" y="11978"/>
                    <a:pt x="22420" y="12216"/>
                    <a:pt x="23039" y="12216"/>
                  </a:cubicBezTo>
                  <a:cubicBezTo>
                    <a:pt x="24313" y="12216"/>
                    <a:pt x="25349" y="11180"/>
                    <a:pt x="25349" y="9906"/>
                  </a:cubicBezTo>
                  <a:cubicBezTo>
                    <a:pt x="25349" y="8632"/>
                    <a:pt x="24313" y="7596"/>
                    <a:pt x="23039" y="7596"/>
                  </a:cubicBezTo>
                  <a:lnTo>
                    <a:pt x="23027" y="7596"/>
                  </a:lnTo>
                  <a:cubicBezTo>
                    <a:pt x="22503" y="7596"/>
                    <a:pt x="21991" y="7346"/>
                    <a:pt x="21729" y="6894"/>
                  </a:cubicBezTo>
                  <a:cubicBezTo>
                    <a:pt x="21325" y="6215"/>
                    <a:pt x="20729" y="5656"/>
                    <a:pt x="20027" y="5287"/>
                  </a:cubicBezTo>
                  <a:cubicBezTo>
                    <a:pt x="19384" y="4953"/>
                    <a:pt x="18860" y="4429"/>
                    <a:pt x="18562" y="3763"/>
                  </a:cubicBezTo>
                  <a:cubicBezTo>
                    <a:pt x="17562" y="1548"/>
                    <a:pt x="15324" y="0"/>
                    <a:pt x="12728"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384850" y="3958950"/>
              <a:ext cx="633750" cy="331025"/>
            </a:xfrm>
            <a:custGeom>
              <a:rect b="b" l="l" r="r" t="t"/>
              <a:pathLst>
                <a:path extrusionOk="0" h="13241" w="25350">
                  <a:moveTo>
                    <a:pt x="12740" y="0"/>
                  </a:moveTo>
                  <a:cubicBezTo>
                    <a:pt x="10883" y="0"/>
                    <a:pt x="9216" y="786"/>
                    <a:pt x="8049" y="2036"/>
                  </a:cubicBezTo>
                  <a:cubicBezTo>
                    <a:pt x="7277" y="2866"/>
                    <a:pt x="6190" y="3337"/>
                    <a:pt x="5047" y="3337"/>
                  </a:cubicBezTo>
                  <a:cubicBezTo>
                    <a:pt x="4992" y="3337"/>
                    <a:pt x="4937" y="3336"/>
                    <a:pt x="4882" y="3334"/>
                  </a:cubicBezTo>
                  <a:lnTo>
                    <a:pt x="4716" y="3334"/>
                  </a:lnTo>
                  <a:cubicBezTo>
                    <a:pt x="2108" y="3334"/>
                    <a:pt x="1" y="5442"/>
                    <a:pt x="1" y="8049"/>
                  </a:cubicBezTo>
                  <a:cubicBezTo>
                    <a:pt x="1" y="10645"/>
                    <a:pt x="2108" y="12752"/>
                    <a:pt x="4716" y="12752"/>
                  </a:cubicBezTo>
                  <a:cubicBezTo>
                    <a:pt x="6180" y="12752"/>
                    <a:pt x="7490" y="12085"/>
                    <a:pt x="8359" y="11049"/>
                  </a:cubicBezTo>
                  <a:cubicBezTo>
                    <a:pt x="9502" y="12121"/>
                    <a:pt x="11038" y="12776"/>
                    <a:pt x="12740" y="12776"/>
                  </a:cubicBezTo>
                  <a:cubicBezTo>
                    <a:pt x="13669" y="12776"/>
                    <a:pt x="14550" y="12573"/>
                    <a:pt x="15348" y="12216"/>
                  </a:cubicBezTo>
                  <a:cubicBezTo>
                    <a:pt x="16086" y="12847"/>
                    <a:pt x="17051" y="13240"/>
                    <a:pt x="18098" y="13240"/>
                  </a:cubicBezTo>
                  <a:cubicBezTo>
                    <a:pt x="19456" y="13240"/>
                    <a:pt x="20670" y="12585"/>
                    <a:pt x="21444" y="11585"/>
                  </a:cubicBezTo>
                  <a:cubicBezTo>
                    <a:pt x="21861" y="11966"/>
                    <a:pt x="22420" y="12216"/>
                    <a:pt x="23039" y="12216"/>
                  </a:cubicBezTo>
                  <a:cubicBezTo>
                    <a:pt x="24313" y="12216"/>
                    <a:pt x="25349" y="11180"/>
                    <a:pt x="25349" y="9906"/>
                  </a:cubicBezTo>
                  <a:cubicBezTo>
                    <a:pt x="25349" y="8633"/>
                    <a:pt x="24313" y="7597"/>
                    <a:pt x="23039" y="7597"/>
                  </a:cubicBezTo>
                  <a:lnTo>
                    <a:pt x="23027" y="7597"/>
                  </a:lnTo>
                  <a:cubicBezTo>
                    <a:pt x="22504" y="7597"/>
                    <a:pt x="22004" y="7347"/>
                    <a:pt x="21730" y="6894"/>
                  </a:cubicBezTo>
                  <a:cubicBezTo>
                    <a:pt x="21325" y="6204"/>
                    <a:pt x="20730" y="5644"/>
                    <a:pt x="20027" y="5287"/>
                  </a:cubicBezTo>
                  <a:cubicBezTo>
                    <a:pt x="19384" y="4953"/>
                    <a:pt x="18872" y="4418"/>
                    <a:pt x="18575" y="3763"/>
                  </a:cubicBezTo>
                  <a:cubicBezTo>
                    <a:pt x="17563" y="1548"/>
                    <a:pt x="15336" y="0"/>
                    <a:pt x="12740"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5922150" y="1734275"/>
              <a:ext cx="79800" cy="61925"/>
            </a:xfrm>
            <a:custGeom>
              <a:rect b="b" l="l" r="r" t="t"/>
              <a:pathLst>
                <a:path extrusionOk="0" h="2477" w="3192">
                  <a:moveTo>
                    <a:pt x="1596" y="0"/>
                  </a:moveTo>
                  <a:cubicBezTo>
                    <a:pt x="13" y="0"/>
                    <a:pt x="1" y="2477"/>
                    <a:pt x="1596" y="2477"/>
                  </a:cubicBezTo>
                  <a:cubicBezTo>
                    <a:pt x="3192" y="2477"/>
                    <a:pt x="3192" y="0"/>
                    <a:pt x="1596" y="0"/>
                  </a:cubicBezTo>
                  <a:close/>
                </a:path>
              </a:pathLst>
            </a:custGeom>
            <a:solidFill>
              <a:srgbClr val="004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5782250" y="1734275"/>
              <a:ext cx="79500" cy="61925"/>
            </a:xfrm>
            <a:custGeom>
              <a:rect b="b" l="l" r="r" t="t"/>
              <a:pathLst>
                <a:path extrusionOk="0" h="2477" w="3180">
                  <a:moveTo>
                    <a:pt x="1596" y="0"/>
                  </a:moveTo>
                  <a:cubicBezTo>
                    <a:pt x="1" y="0"/>
                    <a:pt x="1" y="2477"/>
                    <a:pt x="1596" y="2477"/>
                  </a:cubicBezTo>
                  <a:cubicBezTo>
                    <a:pt x="3180" y="2477"/>
                    <a:pt x="3180" y="0"/>
                    <a:pt x="1596" y="0"/>
                  </a:cubicBezTo>
                  <a:close/>
                </a:path>
              </a:pathLst>
            </a:custGeom>
            <a:solidFill>
              <a:srgbClr val="004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6058175" y="1734275"/>
              <a:ext cx="79800" cy="61925"/>
            </a:xfrm>
            <a:custGeom>
              <a:rect b="b" l="l" r="r" t="t"/>
              <a:pathLst>
                <a:path extrusionOk="0" h="2477" w="3192">
                  <a:moveTo>
                    <a:pt x="1596" y="0"/>
                  </a:moveTo>
                  <a:cubicBezTo>
                    <a:pt x="1" y="0"/>
                    <a:pt x="1" y="2477"/>
                    <a:pt x="1596" y="2477"/>
                  </a:cubicBezTo>
                  <a:cubicBezTo>
                    <a:pt x="3192" y="2477"/>
                    <a:pt x="3192" y="0"/>
                    <a:pt x="1596" y="0"/>
                  </a:cubicBezTo>
                  <a:close/>
                </a:path>
              </a:pathLst>
            </a:custGeom>
            <a:solidFill>
              <a:srgbClr val="004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1596325" y="1410425"/>
              <a:ext cx="79800" cy="61925"/>
            </a:xfrm>
            <a:custGeom>
              <a:rect b="b" l="l" r="r" t="t"/>
              <a:pathLst>
                <a:path extrusionOk="0" h="2477" w="3192">
                  <a:moveTo>
                    <a:pt x="1596" y="0"/>
                  </a:moveTo>
                  <a:cubicBezTo>
                    <a:pt x="0" y="0"/>
                    <a:pt x="0" y="2477"/>
                    <a:pt x="1596" y="2477"/>
                  </a:cubicBezTo>
                  <a:cubicBezTo>
                    <a:pt x="3191" y="2477"/>
                    <a:pt x="3191" y="0"/>
                    <a:pt x="159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1456125" y="1410425"/>
              <a:ext cx="79800" cy="61925"/>
            </a:xfrm>
            <a:custGeom>
              <a:rect b="b" l="l" r="r" t="t"/>
              <a:pathLst>
                <a:path extrusionOk="0" h="2477" w="3192">
                  <a:moveTo>
                    <a:pt x="1596" y="0"/>
                  </a:moveTo>
                  <a:cubicBezTo>
                    <a:pt x="12" y="0"/>
                    <a:pt x="0" y="2477"/>
                    <a:pt x="1596" y="2477"/>
                  </a:cubicBezTo>
                  <a:cubicBezTo>
                    <a:pt x="3191" y="2477"/>
                    <a:pt x="3191" y="0"/>
                    <a:pt x="159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1732350" y="1410425"/>
              <a:ext cx="79800" cy="61925"/>
            </a:xfrm>
            <a:custGeom>
              <a:rect b="b" l="l" r="r" t="t"/>
              <a:pathLst>
                <a:path extrusionOk="0" h="2477" w="3192">
                  <a:moveTo>
                    <a:pt x="1596" y="0"/>
                  </a:moveTo>
                  <a:cubicBezTo>
                    <a:pt x="0" y="0"/>
                    <a:pt x="0" y="2477"/>
                    <a:pt x="1596" y="2477"/>
                  </a:cubicBezTo>
                  <a:cubicBezTo>
                    <a:pt x="3179" y="2477"/>
                    <a:pt x="3191" y="0"/>
                    <a:pt x="159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514925" y="3691050"/>
              <a:ext cx="79800" cy="61950"/>
            </a:xfrm>
            <a:custGeom>
              <a:rect b="b" l="l" r="r" t="t"/>
              <a:pathLst>
                <a:path extrusionOk="0" h="2478" w="3192">
                  <a:moveTo>
                    <a:pt x="1596" y="1"/>
                  </a:moveTo>
                  <a:cubicBezTo>
                    <a:pt x="1" y="1"/>
                    <a:pt x="1" y="2477"/>
                    <a:pt x="1596" y="2477"/>
                  </a:cubicBezTo>
                  <a:cubicBezTo>
                    <a:pt x="3180" y="2477"/>
                    <a:pt x="3192"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374725" y="3691050"/>
              <a:ext cx="79800" cy="61950"/>
            </a:xfrm>
            <a:custGeom>
              <a:rect b="b" l="l" r="r" t="t"/>
              <a:pathLst>
                <a:path extrusionOk="0" h="2478" w="3192">
                  <a:moveTo>
                    <a:pt x="1596" y="1"/>
                  </a:moveTo>
                  <a:cubicBezTo>
                    <a:pt x="13" y="1"/>
                    <a:pt x="1" y="2477"/>
                    <a:pt x="1596" y="2477"/>
                  </a:cubicBezTo>
                  <a:cubicBezTo>
                    <a:pt x="3192" y="2477"/>
                    <a:pt x="3192"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650950" y="3691050"/>
              <a:ext cx="79500" cy="61950"/>
            </a:xfrm>
            <a:custGeom>
              <a:rect b="b" l="l" r="r" t="t"/>
              <a:pathLst>
                <a:path extrusionOk="0" h="2478" w="3180">
                  <a:moveTo>
                    <a:pt x="1596" y="1"/>
                  </a:moveTo>
                  <a:cubicBezTo>
                    <a:pt x="1" y="1"/>
                    <a:pt x="1" y="2477"/>
                    <a:pt x="1596" y="2477"/>
                  </a:cubicBezTo>
                  <a:cubicBezTo>
                    <a:pt x="3180" y="2477"/>
                    <a:pt x="3180"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6198375" y="1177950"/>
              <a:ext cx="79500" cy="61950"/>
            </a:xfrm>
            <a:custGeom>
              <a:rect b="b" l="l" r="r" t="t"/>
              <a:pathLst>
                <a:path extrusionOk="0" h="2478" w="3180">
                  <a:moveTo>
                    <a:pt x="1596" y="1"/>
                  </a:moveTo>
                  <a:cubicBezTo>
                    <a:pt x="1" y="1"/>
                    <a:pt x="1" y="2477"/>
                    <a:pt x="1596" y="2477"/>
                  </a:cubicBezTo>
                  <a:cubicBezTo>
                    <a:pt x="3180" y="2477"/>
                    <a:pt x="3180"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5"/>
            <p:cNvSpPr/>
            <p:nvPr/>
          </p:nvSpPr>
          <p:spPr>
            <a:xfrm>
              <a:off x="6058175" y="1177950"/>
              <a:ext cx="79800" cy="61950"/>
            </a:xfrm>
            <a:custGeom>
              <a:rect b="b" l="l" r="r" t="t"/>
              <a:pathLst>
                <a:path extrusionOk="0" h="2478" w="3192">
                  <a:moveTo>
                    <a:pt x="1596" y="1"/>
                  </a:moveTo>
                  <a:cubicBezTo>
                    <a:pt x="1" y="1"/>
                    <a:pt x="1" y="2477"/>
                    <a:pt x="1596" y="2477"/>
                  </a:cubicBezTo>
                  <a:cubicBezTo>
                    <a:pt x="3192" y="2477"/>
                    <a:pt x="3192"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5"/>
            <p:cNvSpPr/>
            <p:nvPr/>
          </p:nvSpPr>
          <p:spPr>
            <a:xfrm>
              <a:off x="2638125" y="472500"/>
              <a:ext cx="79500" cy="61950"/>
            </a:xfrm>
            <a:custGeom>
              <a:rect b="b" l="l" r="r" t="t"/>
              <a:pathLst>
                <a:path extrusionOk="0" h="2478" w="3180">
                  <a:moveTo>
                    <a:pt x="1596" y="1"/>
                  </a:moveTo>
                  <a:cubicBezTo>
                    <a:pt x="0" y="1"/>
                    <a:pt x="0" y="2477"/>
                    <a:pt x="1596" y="2477"/>
                  </a:cubicBezTo>
                  <a:cubicBezTo>
                    <a:pt x="3179" y="2477"/>
                    <a:pt x="3179"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5"/>
            <p:cNvSpPr/>
            <p:nvPr/>
          </p:nvSpPr>
          <p:spPr>
            <a:xfrm>
              <a:off x="2497925" y="472500"/>
              <a:ext cx="79800" cy="61950"/>
            </a:xfrm>
            <a:custGeom>
              <a:rect b="b" l="l" r="r" t="t"/>
              <a:pathLst>
                <a:path extrusionOk="0" h="2478" w="3192">
                  <a:moveTo>
                    <a:pt x="1596" y="1"/>
                  </a:moveTo>
                  <a:cubicBezTo>
                    <a:pt x="0" y="1"/>
                    <a:pt x="0" y="2477"/>
                    <a:pt x="1596" y="2477"/>
                  </a:cubicBezTo>
                  <a:cubicBezTo>
                    <a:pt x="3191" y="2477"/>
                    <a:pt x="3191" y="1"/>
                    <a:pt x="159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5"/>
            <p:cNvSpPr/>
            <p:nvPr/>
          </p:nvSpPr>
          <p:spPr>
            <a:xfrm>
              <a:off x="1765675" y="670150"/>
              <a:ext cx="1684175" cy="1723450"/>
            </a:xfrm>
            <a:custGeom>
              <a:rect b="b" l="l" r="r" t="t"/>
              <a:pathLst>
                <a:path extrusionOk="0" h="68938" w="67367">
                  <a:moveTo>
                    <a:pt x="67366" y="22992"/>
                  </a:moveTo>
                  <a:lnTo>
                    <a:pt x="37601" y="68938"/>
                  </a:lnTo>
                  <a:lnTo>
                    <a:pt x="1" y="45018"/>
                  </a:lnTo>
                  <a:lnTo>
                    <a:pt x="21908" y="12633"/>
                  </a:lnTo>
                  <a:cubicBezTo>
                    <a:pt x="27254" y="4739"/>
                    <a:pt x="36160" y="1"/>
                    <a:pt x="45697" y="1"/>
                  </a:cubicBezTo>
                  <a:lnTo>
                    <a:pt x="54091" y="1"/>
                  </a:lnTo>
                  <a:close/>
                </a:path>
              </a:pathLst>
            </a:custGeom>
            <a:solidFill>
              <a:srgbClr val="3BDA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5"/>
            <p:cNvSpPr/>
            <p:nvPr/>
          </p:nvSpPr>
          <p:spPr>
            <a:xfrm>
              <a:off x="1765675" y="670150"/>
              <a:ext cx="1684175" cy="1723450"/>
            </a:xfrm>
            <a:custGeom>
              <a:rect b="b" l="l" r="r" t="t"/>
              <a:pathLst>
                <a:path extrusionOk="0" h="68938" w="67367">
                  <a:moveTo>
                    <a:pt x="45697" y="1"/>
                  </a:moveTo>
                  <a:cubicBezTo>
                    <a:pt x="36160" y="1"/>
                    <a:pt x="27254" y="4739"/>
                    <a:pt x="21908" y="12633"/>
                  </a:cubicBezTo>
                  <a:lnTo>
                    <a:pt x="1" y="45018"/>
                  </a:lnTo>
                  <a:lnTo>
                    <a:pt x="37601" y="68938"/>
                  </a:lnTo>
                  <a:lnTo>
                    <a:pt x="67366" y="22992"/>
                  </a:lnTo>
                  <a:lnTo>
                    <a:pt x="54091" y="1"/>
                  </a:ln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5"/>
            <p:cNvSpPr/>
            <p:nvPr/>
          </p:nvSpPr>
          <p:spPr>
            <a:xfrm>
              <a:off x="1765675" y="1257725"/>
              <a:ext cx="1465100" cy="1135875"/>
            </a:xfrm>
            <a:custGeom>
              <a:rect b="b" l="l" r="r" t="t"/>
              <a:pathLst>
                <a:path extrusionOk="0" h="45435" w="58604">
                  <a:moveTo>
                    <a:pt x="14550" y="0"/>
                  </a:moveTo>
                  <a:lnTo>
                    <a:pt x="1" y="21515"/>
                  </a:lnTo>
                  <a:lnTo>
                    <a:pt x="37601" y="45435"/>
                  </a:lnTo>
                  <a:lnTo>
                    <a:pt x="58603" y="13026"/>
                  </a:lnTo>
                  <a:cubicBezTo>
                    <a:pt x="58520" y="12954"/>
                    <a:pt x="58461" y="12883"/>
                    <a:pt x="58377" y="12812"/>
                  </a:cubicBezTo>
                  <a:cubicBezTo>
                    <a:pt x="56236" y="10836"/>
                    <a:pt x="53362" y="9568"/>
                    <a:pt x="50479" y="9568"/>
                  </a:cubicBezTo>
                  <a:cubicBezTo>
                    <a:pt x="49835" y="9568"/>
                    <a:pt x="49191" y="9631"/>
                    <a:pt x="48555" y="9764"/>
                  </a:cubicBezTo>
                  <a:cubicBezTo>
                    <a:pt x="44317" y="10647"/>
                    <a:pt x="40741" y="14397"/>
                    <a:pt x="36525" y="14397"/>
                  </a:cubicBezTo>
                  <a:cubicBezTo>
                    <a:pt x="36251" y="14397"/>
                    <a:pt x="35975" y="14381"/>
                    <a:pt x="35696" y="14347"/>
                  </a:cubicBezTo>
                  <a:cubicBezTo>
                    <a:pt x="32898" y="14014"/>
                    <a:pt x="30648" y="11954"/>
                    <a:pt x="28754" y="9883"/>
                  </a:cubicBezTo>
                  <a:cubicBezTo>
                    <a:pt x="25564" y="6406"/>
                    <a:pt x="22551" y="2429"/>
                    <a:pt x="18134" y="774"/>
                  </a:cubicBezTo>
                  <a:cubicBezTo>
                    <a:pt x="16979" y="334"/>
                    <a:pt x="15777" y="96"/>
                    <a:pt x="14550"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p:cNvSpPr/>
            <p:nvPr/>
          </p:nvSpPr>
          <p:spPr>
            <a:xfrm>
              <a:off x="2443150" y="670150"/>
              <a:ext cx="2655125" cy="1596350"/>
            </a:xfrm>
            <a:custGeom>
              <a:rect b="b" l="l" r="r" t="t"/>
              <a:pathLst>
                <a:path extrusionOk="0" h="63854" w="106205">
                  <a:moveTo>
                    <a:pt x="16526" y="1"/>
                  </a:moveTo>
                  <a:cubicBezTo>
                    <a:pt x="16753" y="13"/>
                    <a:pt x="16967" y="24"/>
                    <a:pt x="17193" y="36"/>
                  </a:cubicBezTo>
                  <a:cubicBezTo>
                    <a:pt x="10811" y="358"/>
                    <a:pt x="4787" y="2787"/>
                    <a:pt x="1" y="6859"/>
                  </a:cubicBezTo>
                  <a:cubicBezTo>
                    <a:pt x="4162" y="5154"/>
                    <a:pt x="7881" y="4476"/>
                    <a:pt x="11166" y="4476"/>
                  </a:cubicBezTo>
                  <a:cubicBezTo>
                    <a:pt x="22129" y="4476"/>
                    <a:pt x="28248" y="12031"/>
                    <a:pt x="29778" y="14193"/>
                  </a:cubicBezTo>
                  <a:cubicBezTo>
                    <a:pt x="30611" y="15574"/>
                    <a:pt x="31504" y="17086"/>
                    <a:pt x="32457" y="18753"/>
                  </a:cubicBezTo>
                  <a:lnTo>
                    <a:pt x="49757" y="48709"/>
                  </a:lnTo>
                  <a:lnTo>
                    <a:pt x="36053" y="56627"/>
                  </a:lnTo>
                  <a:lnTo>
                    <a:pt x="81582" y="63854"/>
                  </a:lnTo>
                  <a:lnTo>
                    <a:pt x="106204" y="16122"/>
                  </a:lnTo>
                  <a:lnTo>
                    <a:pt x="91917" y="24373"/>
                  </a:lnTo>
                  <a:lnTo>
                    <a:pt x="86976" y="15824"/>
                  </a:lnTo>
                  <a:cubicBezTo>
                    <a:pt x="81320" y="6037"/>
                    <a:pt x="70867" y="1"/>
                    <a:pt x="59567"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5"/>
            <p:cNvSpPr/>
            <p:nvPr/>
          </p:nvSpPr>
          <p:spPr>
            <a:xfrm>
              <a:off x="3231950" y="975975"/>
              <a:ext cx="1866325" cy="771125"/>
            </a:xfrm>
            <a:custGeom>
              <a:rect b="b" l="l" r="r" t="t"/>
              <a:pathLst>
                <a:path extrusionOk="0" h="30845" w="74653">
                  <a:moveTo>
                    <a:pt x="35970" y="0"/>
                  </a:moveTo>
                  <a:cubicBezTo>
                    <a:pt x="34583" y="0"/>
                    <a:pt x="33176" y="289"/>
                    <a:pt x="31885" y="793"/>
                  </a:cubicBezTo>
                  <a:cubicBezTo>
                    <a:pt x="29182" y="1865"/>
                    <a:pt x="26896" y="3781"/>
                    <a:pt x="24777" y="5782"/>
                  </a:cubicBezTo>
                  <a:cubicBezTo>
                    <a:pt x="22878" y="7577"/>
                    <a:pt x="20586" y="9614"/>
                    <a:pt x="18110" y="9614"/>
                  </a:cubicBezTo>
                  <a:cubicBezTo>
                    <a:pt x="17729" y="9614"/>
                    <a:pt x="17344" y="9566"/>
                    <a:pt x="16955" y="9461"/>
                  </a:cubicBezTo>
                  <a:cubicBezTo>
                    <a:pt x="12871" y="8353"/>
                    <a:pt x="12240" y="2031"/>
                    <a:pt x="8239" y="662"/>
                  </a:cubicBezTo>
                  <a:cubicBezTo>
                    <a:pt x="7748" y="493"/>
                    <a:pt x="7254" y="416"/>
                    <a:pt x="6763" y="416"/>
                  </a:cubicBezTo>
                  <a:cubicBezTo>
                    <a:pt x="4316" y="416"/>
                    <a:pt x="1950" y="2338"/>
                    <a:pt x="393" y="4401"/>
                  </a:cubicBezTo>
                  <a:cubicBezTo>
                    <a:pt x="262" y="4579"/>
                    <a:pt x="131" y="4770"/>
                    <a:pt x="0" y="4948"/>
                  </a:cubicBezTo>
                  <a:cubicBezTo>
                    <a:pt x="298" y="5460"/>
                    <a:pt x="595" y="5972"/>
                    <a:pt x="905" y="6520"/>
                  </a:cubicBezTo>
                  <a:lnTo>
                    <a:pt x="14883" y="30725"/>
                  </a:lnTo>
                  <a:cubicBezTo>
                    <a:pt x="15788" y="30690"/>
                    <a:pt x="16693" y="30642"/>
                    <a:pt x="17586" y="30582"/>
                  </a:cubicBezTo>
                  <a:cubicBezTo>
                    <a:pt x="25184" y="30103"/>
                    <a:pt x="32801" y="29369"/>
                    <a:pt x="40400" y="29369"/>
                  </a:cubicBezTo>
                  <a:cubicBezTo>
                    <a:pt x="43185" y="29369"/>
                    <a:pt x="45967" y="29467"/>
                    <a:pt x="48744" y="29713"/>
                  </a:cubicBezTo>
                  <a:cubicBezTo>
                    <a:pt x="52685" y="30059"/>
                    <a:pt x="56757" y="30678"/>
                    <a:pt x="60746" y="30844"/>
                  </a:cubicBezTo>
                  <a:lnTo>
                    <a:pt x="74652" y="3889"/>
                  </a:lnTo>
                  <a:lnTo>
                    <a:pt x="60365" y="12140"/>
                  </a:lnTo>
                  <a:lnTo>
                    <a:pt x="58400" y="8746"/>
                  </a:lnTo>
                  <a:cubicBezTo>
                    <a:pt x="57626" y="9080"/>
                    <a:pt x="56829" y="9366"/>
                    <a:pt x="56007" y="9592"/>
                  </a:cubicBezTo>
                  <a:cubicBezTo>
                    <a:pt x="54926" y="9881"/>
                    <a:pt x="53791" y="10043"/>
                    <a:pt x="52664" y="10043"/>
                  </a:cubicBezTo>
                  <a:cubicBezTo>
                    <a:pt x="50824" y="10043"/>
                    <a:pt x="49008" y="9611"/>
                    <a:pt x="47494" y="8592"/>
                  </a:cubicBezTo>
                  <a:cubicBezTo>
                    <a:pt x="44613" y="6651"/>
                    <a:pt x="43255" y="2972"/>
                    <a:pt x="40303" y="1150"/>
                  </a:cubicBezTo>
                  <a:cubicBezTo>
                    <a:pt x="39004" y="351"/>
                    <a:pt x="37499" y="0"/>
                    <a:pt x="35970"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5"/>
            <p:cNvSpPr/>
            <p:nvPr/>
          </p:nvSpPr>
          <p:spPr>
            <a:xfrm>
              <a:off x="4377325" y="2801025"/>
              <a:ext cx="1418950" cy="872500"/>
            </a:xfrm>
            <a:custGeom>
              <a:rect b="b" l="l" r="r" t="t"/>
              <a:pathLst>
                <a:path extrusionOk="0" h="34900" w="56758">
                  <a:moveTo>
                    <a:pt x="29242" y="0"/>
                  </a:moveTo>
                  <a:cubicBezTo>
                    <a:pt x="28722" y="0"/>
                    <a:pt x="28204" y="67"/>
                    <a:pt x="27694" y="217"/>
                  </a:cubicBezTo>
                  <a:cubicBezTo>
                    <a:pt x="26444" y="598"/>
                    <a:pt x="25396" y="1431"/>
                    <a:pt x="24456" y="2324"/>
                  </a:cubicBezTo>
                  <a:cubicBezTo>
                    <a:pt x="23027" y="3681"/>
                    <a:pt x="21777" y="5217"/>
                    <a:pt x="20753" y="6884"/>
                  </a:cubicBezTo>
                  <a:cubicBezTo>
                    <a:pt x="19538" y="8884"/>
                    <a:pt x="18300" y="11313"/>
                    <a:pt x="15990" y="11706"/>
                  </a:cubicBezTo>
                  <a:cubicBezTo>
                    <a:pt x="15794" y="11739"/>
                    <a:pt x="15599" y="11755"/>
                    <a:pt x="15404" y="11755"/>
                  </a:cubicBezTo>
                  <a:cubicBezTo>
                    <a:pt x="13772" y="11755"/>
                    <a:pt x="12234" y="10647"/>
                    <a:pt x="11180" y="9349"/>
                  </a:cubicBezTo>
                  <a:cubicBezTo>
                    <a:pt x="9990" y="7896"/>
                    <a:pt x="9180" y="6158"/>
                    <a:pt x="7906" y="4789"/>
                  </a:cubicBezTo>
                  <a:cubicBezTo>
                    <a:pt x="6909" y="3707"/>
                    <a:pt x="5474" y="2867"/>
                    <a:pt x="4058" y="2867"/>
                  </a:cubicBezTo>
                  <a:cubicBezTo>
                    <a:pt x="3665" y="2867"/>
                    <a:pt x="3274" y="2932"/>
                    <a:pt x="2894" y="3074"/>
                  </a:cubicBezTo>
                  <a:cubicBezTo>
                    <a:pt x="1774" y="3491"/>
                    <a:pt x="989" y="4479"/>
                    <a:pt x="310" y="5455"/>
                  </a:cubicBezTo>
                  <a:cubicBezTo>
                    <a:pt x="203" y="5610"/>
                    <a:pt x="107" y="5777"/>
                    <a:pt x="0" y="5932"/>
                  </a:cubicBezTo>
                  <a:lnTo>
                    <a:pt x="14788" y="34899"/>
                  </a:lnTo>
                  <a:cubicBezTo>
                    <a:pt x="20050" y="32959"/>
                    <a:pt x="24908" y="29268"/>
                    <a:pt x="30504" y="28351"/>
                  </a:cubicBezTo>
                  <a:cubicBezTo>
                    <a:pt x="31659" y="28160"/>
                    <a:pt x="32820" y="28091"/>
                    <a:pt x="33984" y="28091"/>
                  </a:cubicBezTo>
                  <a:cubicBezTo>
                    <a:pt x="36992" y="28091"/>
                    <a:pt x="40024" y="28551"/>
                    <a:pt x="43043" y="28551"/>
                  </a:cubicBezTo>
                  <a:cubicBezTo>
                    <a:pt x="43289" y="28551"/>
                    <a:pt x="43534" y="28548"/>
                    <a:pt x="43780" y="28541"/>
                  </a:cubicBezTo>
                  <a:cubicBezTo>
                    <a:pt x="48447" y="28411"/>
                    <a:pt x="53150" y="26887"/>
                    <a:pt x="56757" y="23970"/>
                  </a:cubicBezTo>
                  <a:cubicBezTo>
                    <a:pt x="56317" y="21172"/>
                    <a:pt x="55472" y="18421"/>
                    <a:pt x="54209" y="15814"/>
                  </a:cubicBezTo>
                  <a:lnTo>
                    <a:pt x="48530" y="4134"/>
                  </a:lnTo>
                  <a:cubicBezTo>
                    <a:pt x="48340" y="4253"/>
                    <a:pt x="48161" y="4372"/>
                    <a:pt x="47959" y="4479"/>
                  </a:cubicBezTo>
                  <a:cubicBezTo>
                    <a:pt x="46544" y="5261"/>
                    <a:pt x="44925" y="5661"/>
                    <a:pt x="43307" y="5661"/>
                  </a:cubicBezTo>
                  <a:cubicBezTo>
                    <a:pt x="42217" y="5661"/>
                    <a:pt x="41127" y="5479"/>
                    <a:pt x="40101" y="5110"/>
                  </a:cubicBezTo>
                  <a:cubicBezTo>
                    <a:pt x="37946" y="4336"/>
                    <a:pt x="36160" y="2824"/>
                    <a:pt x="34195" y="1645"/>
                  </a:cubicBezTo>
                  <a:cubicBezTo>
                    <a:pt x="32696" y="731"/>
                    <a:pt x="30959" y="0"/>
                    <a:pt x="29242"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5"/>
            <p:cNvSpPr/>
            <p:nvPr/>
          </p:nvSpPr>
          <p:spPr>
            <a:xfrm>
              <a:off x="1342725" y="3880075"/>
              <a:ext cx="1698750" cy="1183200"/>
            </a:xfrm>
            <a:custGeom>
              <a:rect b="b" l="l" r="r" t="t"/>
              <a:pathLst>
                <a:path extrusionOk="0" h="47328" w="67950">
                  <a:moveTo>
                    <a:pt x="13276" y="0"/>
                  </a:moveTo>
                  <a:lnTo>
                    <a:pt x="0" y="22991"/>
                  </a:lnTo>
                  <a:lnTo>
                    <a:pt x="4191" y="30254"/>
                  </a:lnTo>
                  <a:cubicBezTo>
                    <a:pt x="8966" y="38517"/>
                    <a:pt x="17514" y="43875"/>
                    <a:pt x="27027" y="44542"/>
                  </a:cubicBezTo>
                  <a:lnTo>
                    <a:pt x="66020" y="47328"/>
                  </a:lnTo>
                  <a:lnTo>
                    <a:pt x="67949" y="2810"/>
                  </a:lnTo>
                  <a:lnTo>
                    <a:pt x="13276" y="0"/>
                  </a:ln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1342725" y="4074175"/>
              <a:ext cx="1688625" cy="989100"/>
            </a:xfrm>
            <a:custGeom>
              <a:rect b="b" l="l" r="r" t="t"/>
              <a:pathLst>
                <a:path extrusionOk="0" h="39564" w="67545">
                  <a:moveTo>
                    <a:pt x="59634" y="1"/>
                  </a:moveTo>
                  <a:cubicBezTo>
                    <a:pt x="55783" y="1"/>
                    <a:pt x="52103" y="2512"/>
                    <a:pt x="49042" y="5059"/>
                  </a:cubicBezTo>
                  <a:cubicBezTo>
                    <a:pt x="45506" y="8012"/>
                    <a:pt x="41708" y="11358"/>
                    <a:pt x="37100" y="11477"/>
                  </a:cubicBezTo>
                  <a:cubicBezTo>
                    <a:pt x="37018" y="11479"/>
                    <a:pt x="36936" y="11480"/>
                    <a:pt x="36854" y="11480"/>
                  </a:cubicBezTo>
                  <a:cubicBezTo>
                    <a:pt x="31668" y="11480"/>
                    <a:pt x="27416" y="7433"/>
                    <a:pt x="22598" y="5428"/>
                  </a:cubicBezTo>
                  <a:cubicBezTo>
                    <a:pt x="20420" y="4516"/>
                    <a:pt x="18089" y="4086"/>
                    <a:pt x="15748" y="4086"/>
                  </a:cubicBezTo>
                  <a:cubicBezTo>
                    <a:pt x="11767" y="4086"/>
                    <a:pt x="7758" y="5328"/>
                    <a:pt x="4429" y="7548"/>
                  </a:cubicBezTo>
                  <a:lnTo>
                    <a:pt x="0" y="15227"/>
                  </a:lnTo>
                  <a:lnTo>
                    <a:pt x="4191" y="22490"/>
                  </a:lnTo>
                  <a:cubicBezTo>
                    <a:pt x="8966" y="30753"/>
                    <a:pt x="17514" y="36111"/>
                    <a:pt x="27027" y="36778"/>
                  </a:cubicBezTo>
                  <a:lnTo>
                    <a:pt x="66020" y="39564"/>
                  </a:lnTo>
                  <a:lnTo>
                    <a:pt x="67544" y="4452"/>
                  </a:lnTo>
                  <a:cubicBezTo>
                    <a:pt x="65949" y="2380"/>
                    <a:pt x="64056" y="773"/>
                    <a:pt x="61484" y="202"/>
                  </a:cubicBezTo>
                  <a:cubicBezTo>
                    <a:pt x="60864" y="64"/>
                    <a:pt x="60247" y="1"/>
                    <a:pt x="59634"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4927100" y="3012700"/>
              <a:ext cx="133950" cy="298275"/>
            </a:xfrm>
            <a:custGeom>
              <a:rect b="b" l="l" r="r" t="t"/>
              <a:pathLst>
                <a:path extrusionOk="0" h="11931" w="5358">
                  <a:moveTo>
                    <a:pt x="1917" y="1"/>
                  </a:moveTo>
                  <a:cubicBezTo>
                    <a:pt x="405" y="3703"/>
                    <a:pt x="0" y="8025"/>
                    <a:pt x="846" y="11931"/>
                  </a:cubicBezTo>
                  <a:cubicBezTo>
                    <a:pt x="2370" y="11645"/>
                    <a:pt x="3632" y="10859"/>
                    <a:pt x="5156" y="10561"/>
                  </a:cubicBezTo>
                  <a:cubicBezTo>
                    <a:pt x="5358" y="6811"/>
                    <a:pt x="4191" y="3001"/>
                    <a:pt x="1917"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5381325" y="2920725"/>
              <a:ext cx="208075" cy="329225"/>
            </a:xfrm>
            <a:custGeom>
              <a:rect b="b" l="l" r="r" t="t"/>
              <a:pathLst>
                <a:path extrusionOk="0" h="13169" w="8323">
                  <a:moveTo>
                    <a:pt x="7430" y="1"/>
                  </a:moveTo>
                  <a:cubicBezTo>
                    <a:pt x="3846" y="3215"/>
                    <a:pt x="1131" y="7704"/>
                    <a:pt x="0" y="12395"/>
                  </a:cubicBezTo>
                  <a:cubicBezTo>
                    <a:pt x="1798" y="12883"/>
                    <a:pt x="3572" y="12681"/>
                    <a:pt x="5382" y="13169"/>
                  </a:cubicBezTo>
                  <a:cubicBezTo>
                    <a:pt x="7584" y="9204"/>
                    <a:pt x="8323" y="4442"/>
                    <a:pt x="7430"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5"/>
            <p:cNvSpPr/>
            <p:nvPr/>
          </p:nvSpPr>
          <p:spPr>
            <a:xfrm>
              <a:off x="4654450" y="3288650"/>
              <a:ext cx="280400" cy="139600"/>
            </a:xfrm>
            <a:custGeom>
              <a:rect b="b" l="l" r="r" t="t"/>
              <a:pathLst>
                <a:path extrusionOk="0" h="5584" w="11216">
                  <a:moveTo>
                    <a:pt x="5258" y="0"/>
                  </a:moveTo>
                  <a:cubicBezTo>
                    <a:pt x="3471" y="0"/>
                    <a:pt x="1685" y="293"/>
                    <a:pt x="0" y="881"/>
                  </a:cubicBezTo>
                  <a:cubicBezTo>
                    <a:pt x="3048" y="3464"/>
                    <a:pt x="7037" y="5179"/>
                    <a:pt x="11013" y="5584"/>
                  </a:cubicBezTo>
                  <a:cubicBezTo>
                    <a:pt x="11216" y="4048"/>
                    <a:pt x="10847" y="2607"/>
                    <a:pt x="11049" y="1071"/>
                  </a:cubicBezTo>
                  <a:cubicBezTo>
                    <a:pt x="9211" y="358"/>
                    <a:pt x="7234" y="0"/>
                    <a:pt x="5258"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4966975" y="3104375"/>
              <a:ext cx="192325" cy="264950"/>
            </a:xfrm>
            <a:custGeom>
              <a:rect b="b" l="l" r="r" t="t"/>
              <a:pathLst>
                <a:path extrusionOk="0" h="10598" w="7693">
                  <a:moveTo>
                    <a:pt x="7442" y="1"/>
                  </a:moveTo>
                  <a:cubicBezTo>
                    <a:pt x="4144" y="2263"/>
                    <a:pt x="1429" y="5656"/>
                    <a:pt x="1" y="9383"/>
                  </a:cubicBezTo>
                  <a:cubicBezTo>
                    <a:pt x="1429" y="9978"/>
                    <a:pt x="2906" y="10002"/>
                    <a:pt x="4334" y="10597"/>
                  </a:cubicBezTo>
                  <a:cubicBezTo>
                    <a:pt x="6573" y="7573"/>
                    <a:pt x="7692" y="3751"/>
                    <a:pt x="744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4700275" y="3012700"/>
              <a:ext cx="336075" cy="448300"/>
            </a:xfrm>
            <a:custGeom>
              <a:rect b="b" l="l" r="r" t="t"/>
              <a:pathLst>
                <a:path extrusionOk="0" h="17932" w="13443">
                  <a:moveTo>
                    <a:pt x="1" y="1"/>
                  </a:moveTo>
                  <a:lnTo>
                    <a:pt x="1" y="1"/>
                  </a:lnTo>
                  <a:cubicBezTo>
                    <a:pt x="929" y="6549"/>
                    <a:pt x="3965" y="13062"/>
                    <a:pt x="8442" y="17931"/>
                  </a:cubicBezTo>
                  <a:cubicBezTo>
                    <a:pt x="10383" y="16241"/>
                    <a:pt x="11502" y="14074"/>
                    <a:pt x="13443" y="12383"/>
                  </a:cubicBezTo>
                  <a:cubicBezTo>
                    <a:pt x="10609" y="6847"/>
                    <a:pt x="5751" y="2382"/>
                    <a:pt x="1"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5091400" y="2954950"/>
              <a:ext cx="335775" cy="448300"/>
            </a:xfrm>
            <a:custGeom>
              <a:rect b="b" l="l" r="r" t="t"/>
              <a:pathLst>
                <a:path extrusionOk="0" h="17932" w="13431">
                  <a:moveTo>
                    <a:pt x="0" y="1"/>
                  </a:moveTo>
                  <a:cubicBezTo>
                    <a:pt x="929" y="6549"/>
                    <a:pt x="3965" y="13050"/>
                    <a:pt x="8442" y="17932"/>
                  </a:cubicBezTo>
                  <a:cubicBezTo>
                    <a:pt x="10371" y="16241"/>
                    <a:pt x="11502" y="14062"/>
                    <a:pt x="13431" y="12383"/>
                  </a:cubicBezTo>
                  <a:cubicBezTo>
                    <a:pt x="10597" y="6847"/>
                    <a:pt x="5739" y="2382"/>
                    <a:pt x="0"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1947250" y="1636350"/>
              <a:ext cx="635825" cy="281000"/>
            </a:xfrm>
            <a:custGeom>
              <a:rect b="b" l="l" r="r" t="t"/>
              <a:pathLst>
                <a:path extrusionOk="0" h="11240" w="25433">
                  <a:moveTo>
                    <a:pt x="11621" y="0"/>
                  </a:moveTo>
                  <a:cubicBezTo>
                    <a:pt x="11074" y="1048"/>
                    <a:pt x="10657" y="2191"/>
                    <a:pt x="10407" y="3382"/>
                  </a:cubicBezTo>
                  <a:cubicBezTo>
                    <a:pt x="9359" y="1965"/>
                    <a:pt x="7966" y="810"/>
                    <a:pt x="6371" y="60"/>
                  </a:cubicBezTo>
                  <a:lnTo>
                    <a:pt x="6371" y="60"/>
                  </a:lnTo>
                  <a:cubicBezTo>
                    <a:pt x="6513" y="1548"/>
                    <a:pt x="6930" y="3036"/>
                    <a:pt x="7573" y="4417"/>
                  </a:cubicBezTo>
                  <a:cubicBezTo>
                    <a:pt x="5669" y="3723"/>
                    <a:pt x="3654" y="3362"/>
                    <a:pt x="1633" y="3362"/>
                  </a:cubicBezTo>
                  <a:cubicBezTo>
                    <a:pt x="1089" y="3362"/>
                    <a:pt x="544" y="3388"/>
                    <a:pt x="1" y="3441"/>
                  </a:cubicBezTo>
                  <a:cubicBezTo>
                    <a:pt x="1477" y="5477"/>
                    <a:pt x="3358" y="7287"/>
                    <a:pt x="5489" y="8727"/>
                  </a:cubicBezTo>
                  <a:cubicBezTo>
                    <a:pt x="4406" y="9287"/>
                    <a:pt x="3418" y="10025"/>
                    <a:pt x="2596" y="10906"/>
                  </a:cubicBezTo>
                  <a:cubicBezTo>
                    <a:pt x="3513" y="11110"/>
                    <a:pt x="4467" y="11210"/>
                    <a:pt x="5425" y="11210"/>
                  </a:cubicBezTo>
                  <a:cubicBezTo>
                    <a:pt x="6656" y="11210"/>
                    <a:pt x="7895" y="11044"/>
                    <a:pt x="9073" y="10716"/>
                  </a:cubicBezTo>
                  <a:cubicBezTo>
                    <a:pt x="9514" y="10906"/>
                    <a:pt x="9954" y="11085"/>
                    <a:pt x="10395" y="11240"/>
                  </a:cubicBezTo>
                  <a:cubicBezTo>
                    <a:pt x="10871" y="10013"/>
                    <a:pt x="10966" y="8751"/>
                    <a:pt x="11276" y="7513"/>
                  </a:cubicBezTo>
                  <a:cubicBezTo>
                    <a:pt x="11752" y="7382"/>
                    <a:pt x="12217" y="7239"/>
                    <a:pt x="12717" y="7156"/>
                  </a:cubicBezTo>
                  <a:cubicBezTo>
                    <a:pt x="13217" y="7239"/>
                    <a:pt x="13681" y="7382"/>
                    <a:pt x="14157" y="7513"/>
                  </a:cubicBezTo>
                  <a:cubicBezTo>
                    <a:pt x="14467" y="8751"/>
                    <a:pt x="14562" y="10013"/>
                    <a:pt x="15038" y="11240"/>
                  </a:cubicBezTo>
                  <a:cubicBezTo>
                    <a:pt x="15479" y="11085"/>
                    <a:pt x="15919" y="10906"/>
                    <a:pt x="16360" y="10716"/>
                  </a:cubicBezTo>
                  <a:cubicBezTo>
                    <a:pt x="17538" y="11044"/>
                    <a:pt x="18777" y="11210"/>
                    <a:pt x="20008" y="11210"/>
                  </a:cubicBezTo>
                  <a:cubicBezTo>
                    <a:pt x="20966" y="11210"/>
                    <a:pt x="21920" y="11110"/>
                    <a:pt x="22837" y="10906"/>
                  </a:cubicBezTo>
                  <a:cubicBezTo>
                    <a:pt x="22015" y="10025"/>
                    <a:pt x="21027" y="9287"/>
                    <a:pt x="19956" y="8727"/>
                  </a:cubicBezTo>
                  <a:cubicBezTo>
                    <a:pt x="22075" y="7287"/>
                    <a:pt x="23956" y="5477"/>
                    <a:pt x="25432" y="3441"/>
                  </a:cubicBezTo>
                  <a:cubicBezTo>
                    <a:pt x="24892" y="3388"/>
                    <a:pt x="24348" y="3362"/>
                    <a:pt x="23804" y="3362"/>
                  </a:cubicBezTo>
                  <a:cubicBezTo>
                    <a:pt x="21786" y="3362"/>
                    <a:pt x="19764" y="3723"/>
                    <a:pt x="17860" y="4417"/>
                  </a:cubicBezTo>
                  <a:cubicBezTo>
                    <a:pt x="18503" y="3036"/>
                    <a:pt x="18920" y="1548"/>
                    <a:pt x="19063" y="60"/>
                  </a:cubicBezTo>
                  <a:lnTo>
                    <a:pt x="19063" y="60"/>
                  </a:lnTo>
                  <a:cubicBezTo>
                    <a:pt x="17467" y="810"/>
                    <a:pt x="16074" y="1965"/>
                    <a:pt x="15026" y="3382"/>
                  </a:cubicBezTo>
                  <a:cubicBezTo>
                    <a:pt x="14776" y="2191"/>
                    <a:pt x="14360" y="1048"/>
                    <a:pt x="13812" y="0"/>
                  </a:cubicBezTo>
                  <a:cubicBezTo>
                    <a:pt x="13348" y="762"/>
                    <a:pt x="12979" y="1572"/>
                    <a:pt x="12717" y="2429"/>
                  </a:cubicBezTo>
                  <a:cubicBezTo>
                    <a:pt x="12455" y="1572"/>
                    <a:pt x="12086" y="762"/>
                    <a:pt x="11621"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1815100" y="4378650"/>
              <a:ext cx="651300" cy="287550"/>
            </a:xfrm>
            <a:custGeom>
              <a:rect b="b" l="l" r="r" t="t"/>
              <a:pathLst>
                <a:path extrusionOk="0" h="11502" w="26052">
                  <a:moveTo>
                    <a:pt x="11907" y="0"/>
                  </a:moveTo>
                  <a:cubicBezTo>
                    <a:pt x="11347" y="1072"/>
                    <a:pt x="10930" y="2251"/>
                    <a:pt x="10668" y="3453"/>
                  </a:cubicBezTo>
                  <a:cubicBezTo>
                    <a:pt x="9597" y="2001"/>
                    <a:pt x="8168" y="822"/>
                    <a:pt x="6525" y="60"/>
                  </a:cubicBezTo>
                  <a:lnTo>
                    <a:pt x="6525" y="60"/>
                  </a:lnTo>
                  <a:cubicBezTo>
                    <a:pt x="6680" y="1584"/>
                    <a:pt x="7108" y="3108"/>
                    <a:pt x="7763" y="4513"/>
                  </a:cubicBezTo>
                  <a:cubicBezTo>
                    <a:pt x="5803" y="3806"/>
                    <a:pt x="3723" y="3435"/>
                    <a:pt x="1642" y="3435"/>
                  </a:cubicBezTo>
                  <a:cubicBezTo>
                    <a:pt x="1094" y="3435"/>
                    <a:pt x="546" y="3460"/>
                    <a:pt x="0" y="3513"/>
                  </a:cubicBezTo>
                  <a:cubicBezTo>
                    <a:pt x="1524" y="5608"/>
                    <a:pt x="3453" y="7454"/>
                    <a:pt x="5620" y="8930"/>
                  </a:cubicBezTo>
                  <a:cubicBezTo>
                    <a:pt x="4513" y="9501"/>
                    <a:pt x="3513" y="10252"/>
                    <a:pt x="2667" y="11168"/>
                  </a:cubicBezTo>
                  <a:cubicBezTo>
                    <a:pt x="3604" y="11376"/>
                    <a:pt x="4578" y="11480"/>
                    <a:pt x="5558" y="11480"/>
                  </a:cubicBezTo>
                  <a:cubicBezTo>
                    <a:pt x="6821" y="11480"/>
                    <a:pt x="8092" y="11308"/>
                    <a:pt x="9299" y="10966"/>
                  </a:cubicBezTo>
                  <a:cubicBezTo>
                    <a:pt x="9752" y="11168"/>
                    <a:pt x="10204" y="11347"/>
                    <a:pt x="10656" y="11502"/>
                  </a:cubicBezTo>
                  <a:cubicBezTo>
                    <a:pt x="11145" y="10252"/>
                    <a:pt x="11240" y="8966"/>
                    <a:pt x="11549" y="7692"/>
                  </a:cubicBezTo>
                  <a:cubicBezTo>
                    <a:pt x="12038" y="7561"/>
                    <a:pt x="12526" y="7406"/>
                    <a:pt x="13026" y="7323"/>
                  </a:cubicBezTo>
                  <a:cubicBezTo>
                    <a:pt x="13538" y="7406"/>
                    <a:pt x="14014" y="7561"/>
                    <a:pt x="14514" y="7692"/>
                  </a:cubicBezTo>
                  <a:cubicBezTo>
                    <a:pt x="14824" y="8966"/>
                    <a:pt x="14919" y="10252"/>
                    <a:pt x="15407" y="11502"/>
                  </a:cubicBezTo>
                  <a:cubicBezTo>
                    <a:pt x="15859" y="11347"/>
                    <a:pt x="16312" y="11168"/>
                    <a:pt x="16764" y="10966"/>
                  </a:cubicBezTo>
                  <a:cubicBezTo>
                    <a:pt x="17971" y="11308"/>
                    <a:pt x="19242" y="11480"/>
                    <a:pt x="20505" y="11480"/>
                  </a:cubicBezTo>
                  <a:cubicBezTo>
                    <a:pt x="21485" y="11480"/>
                    <a:pt x="22460" y="11376"/>
                    <a:pt x="23396" y="11168"/>
                  </a:cubicBezTo>
                  <a:cubicBezTo>
                    <a:pt x="22551" y="10252"/>
                    <a:pt x="21539" y="9501"/>
                    <a:pt x="20443" y="8930"/>
                  </a:cubicBezTo>
                  <a:cubicBezTo>
                    <a:pt x="22610" y="7454"/>
                    <a:pt x="24539" y="5608"/>
                    <a:pt x="26051" y="3513"/>
                  </a:cubicBezTo>
                  <a:cubicBezTo>
                    <a:pt x="25508" y="3460"/>
                    <a:pt x="24961" y="3435"/>
                    <a:pt x="24414" y="3435"/>
                  </a:cubicBezTo>
                  <a:cubicBezTo>
                    <a:pt x="22336" y="3435"/>
                    <a:pt x="20251" y="3806"/>
                    <a:pt x="18300" y="4513"/>
                  </a:cubicBezTo>
                  <a:cubicBezTo>
                    <a:pt x="18955" y="3108"/>
                    <a:pt x="19384" y="1584"/>
                    <a:pt x="19538" y="60"/>
                  </a:cubicBezTo>
                  <a:lnTo>
                    <a:pt x="19538" y="60"/>
                  </a:lnTo>
                  <a:cubicBezTo>
                    <a:pt x="17895" y="822"/>
                    <a:pt x="16467" y="2001"/>
                    <a:pt x="15395" y="3453"/>
                  </a:cubicBezTo>
                  <a:cubicBezTo>
                    <a:pt x="15133" y="2251"/>
                    <a:pt x="14716" y="1072"/>
                    <a:pt x="14157" y="0"/>
                  </a:cubicBezTo>
                  <a:cubicBezTo>
                    <a:pt x="13681" y="774"/>
                    <a:pt x="13300" y="1608"/>
                    <a:pt x="13026" y="2477"/>
                  </a:cubicBezTo>
                  <a:cubicBezTo>
                    <a:pt x="12764" y="1608"/>
                    <a:pt x="12383" y="774"/>
                    <a:pt x="11907"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2199075" y="4333700"/>
              <a:ext cx="651300" cy="287850"/>
            </a:xfrm>
            <a:custGeom>
              <a:rect b="b" l="l" r="r" t="t"/>
              <a:pathLst>
                <a:path extrusionOk="0" h="11514" w="26052">
                  <a:moveTo>
                    <a:pt x="11907" y="0"/>
                  </a:moveTo>
                  <a:cubicBezTo>
                    <a:pt x="11335" y="1072"/>
                    <a:pt x="10918" y="2251"/>
                    <a:pt x="10656" y="3453"/>
                  </a:cubicBezTo>
                  <a:cubicBezTo>
                    <a:pt x="9597" y="2001"/>
                    <a:pt x="8156" y="822"/>
                    <a:pt x="6525" y="60"/>
                  </a:cubicBezTo>
                  <a:lnTo>
                    <a:pt x="6525" y="60"/>
                  </a:lnTo>
                  <a:cubicBezTo>
                    <a:pt x="6680" y="1584"/>
                    <a:pt x="7108" y="3108"/>
                    <a:pt x="7763" y="4513"/>
                  </a:cubicBezTo>
                  <a:cubicBezTo>
                    <a:pt x="5803" y="3806"/>
                    <a:pt x="3723" y="3435"/>
                    <a:pt x="1642" y="3435"/>
                  </a:cubicBezTo>
                  <a:cubicBezTo>
                    <a:pt x="1094" y="3435"/>
                    <a:pt x="546" y="3461"/>
                    <a:pt x="0" y="3513"/>
                  </a:cubicBezTo>
                  <a:cubicBezTo>
                    <a:pt x="1512" y="5608"/>
                    <a:pt x="3453" y="7454"/>
                    <a:pt x="5620" y="8930"/>
                  </a:cubicBezTo>
                  <a:cubicBezTo>
                    <a:pt x="4513" y="9502"/>
                    <a:pt x="3501" y="10264"/>
                    <a:pt x="2655" y="11168"/>
                  </a:cubicBezTo>
                  <a:cubicBezTo>
                    <a:pt x="3597" y="11377"/>
                    <a:pt x="4575" y="11480"/>
                    <a:pt x="5556" y="11480"/>
                  </a:cubicBezTo>
                  <a:cubicBezTo>
                    <a:pt x="6821" y="11480"/>
                    <a:pt x="8092" y="11308"/>
                    <a:pt x="9299" y="10966"/>
                  </a:cubicBezTo>
                  <a:cubicBezTo>
                    <a:pt x="9740" y="11168"/>
                    <a:pt x="10192" y="11347"/>
                    <a:pt x="10656" y="11514"/>
                  </a:cubicBezTo>
                  <a:cubicBezTo>
                    <a:pt x="11133" y="10252"/>
                    <a:pt x="11228" y="8966"/>
                    <a:pt x="11549" y="7692"/>
                  </a:cubicBezTo>
                  <a:cubicBezTo>
                    <a:pt x="12038" y="7561"/>
                    <a:pt x="12514" y="7406"/>
                    <a:pt x="13026" y="7323"/>
                  </a:cubicBezTo>
                  <a:cubicBezTo>
                    <a:pt x="13538" y="7406"/>
                    <a:pt x="14014" y="7561"/>
                    <a:pt x="14502" y="7692"/>
                  </a:cubicBezTo>
                  <a:cubicBezTo>
                    <a:pt x="14824" y="8966"/>
                    <a:pt x="14919" y="10252"/>
                    <a:pt x="15407" y="11514"/>
                  </a:cubicBezTo>
                  <a:cubicBezTo>
                    <a:pt x="15860" y="11347"/>
                    <a:pt x="16312" y="11168"/>
                    <a:pt x="16752" y="10966"/>
                  </a:cubicBezTo>
                  <a:cubicBezTo>
                    <a:pt x="17966" y="11308"/>
                    <a:pt x="19236" y="11480"/>
                    <a:pt x="20499" y="11480"/>
                  </a:cubicBezTo>
                  <a:cubicBezTo>
                    <a:pt x="21479" y="11480"/>
                    <a:pt x="22455" y="11377"/>
                    <a:pt x="23396" y="11168"/>
                  </a:cubicBezTo>
                  <a:cubicBezTo>
                    <a:pt x="22551" y="10264"/>
                    <a:pt x="21539" y="9502"/>
                    <a:pt x="20432" y="8930"/>
                  </a:cubicBezTo>
                  <a:cubicBezTo>
                    <a:pt x="22610" y="7454"/>
                    <a:pt x="24539" y="5608"/>
                    <a:pt x="26051" y="3513"/>
                  </a:cubicBezTo>
                  <a:cubicBezTo>
                    <a:pt x="25505" y="3461"/>
                    <a:pt x="24957" y="3435"/>
                    <a:pt x="24409" y="3435"/>
                  </a:cubicBezTo>
                  <a:cubicBezTo>
                    <a:pt x="22328" y="3435"/>
                    <a:pt x="20249" y="3806"/>
                    <a:pt x="18288" y="4513"/>
                  </a:cubicBezTo>
                  <a:cubicBezTo>
                    <a:pt x="18955" y="3108"/>
                    <a:pt x="19384" y="1584"/>
                    <a:pt x="19527" y="60"/>
                  </a:cubicBezTo>
                  <a:lnTo>
                    <a:pt x="19527" y="60"/>
                  </a:lnTo>
                  <a:cubicBezTo>
                    <a:pt x="17895" y="822"/>
                    <a:pt x="16467" y="2001"/>
                    <a:pt x="15395" y="3453"/>
                  </a:cubicBezTo>
                  <a:cubicBezTo>
                    <a:pt x="15133" y="2251"/>
                    <a:pt x="14717" y="1072"/>
                    <a:pt x="14157" y="0"/>
                  </a:cubicBezTo>
                  <a:cubicBezTo>
                    <a:pt x="13669" y="774"/>
                    <a:pt x="13300" y="1608"/>
                    <a:pt x="13026" y="2477"/>
                  </a:cubicBezTo>
                  <a:cubicBezTo>
                    <a:pt x="12764" y="1608"/>
                    <a:pt x="12383" y="774"/>
                    <a:pt x="11907"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5345600" y="1783075"/>
              <a:ext cx="105400" cy="1452600"/>
            </a:xfrm>
            <a:custGeom>
              <a:rect b="b" l="l" r="r" t="t"/>
              <a:pathLst>
                <a:path extrusionOk="0" h="58104" w="4216">
                  <a:moveTo>
                    <a:pt x="0" y="1"/>
                  </a:moveTo>
                  <a:lnTo>
                    <a:pt x="0" y="58103"/>
                  </a:lnTo>
                  <a:cubicBezTo>
                    <a:pt x="1405" y="57972"/>
                    <a:pt x="2810" y="57865"/>
                    <a:pt x="4215" y="57806"/>
                  </a:cubicBez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5177425" y="1684575"/>
              <a:ext cx="481025" cy="197350"/>
            </a:xfrm>
            <a:custGeom>
              <a:rect b="b" l="l" r="r" t="t"/>
              <a:pathLst>
                <a:path extrusionOk="0" h="7894" w="19241">
                  <a:moveTo>
                    <a:pt x="0" y="0"/>
                  </a:moveTo>
                  <a:lnTo>
                    <a:pt x="0" y="7894"/>
                  </a:lnTo>
                  <a:lnTo>
                    <a:pt x="15288" y="7894"/>
                  </a:lnTo>
                  <a:cubicBezTo>
                    <a:pt x="17479" y="7894"/>
                    <a:pt x="19241" y="6132"/>
                    <a:pt x="19241" y="3953"/>
                  </a:cubicBezTo>
                  <a:cubicBezTo>
                    <a:pt x="19241" y="1762"/>
                    <a:pt x="17479" y="0"/>
                    <a:pt x="152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5177425" y="1684575"/>
              <a:ext cx="481025" cy="197350"/>
            </a:xfrm>
            <a:custGeom>
              <a:rect b="b" l="l" r="r" t="t"/>
              <a:pathLst>
                <a:path extrusionOk="0" h="7894" w="19241">
                  <a:moveTo>
                    <a:pt x="0" y="0"/>
                  </a:moveTo>
                  <a:lnTo>
                    <a:pt x="0" y="7894"/>
                  </a:lnTo>
                  <a:lnTo>
                    <a:pt x="15288" y="7894"/>
                  </a:lnTo>
                  <a:cubicBezTo>
                    <a:pt x="17479" y="7894"/>
                    <a:pt x="19241" y="6132"/>
                    <a:pt x="19241" y="3953"/>
                  </a:cubicBezTo>
                  <a:cubicBezTo>
                    <a:pt x="19241" y="1762"/>
                    <a:pt x="17479" y="0"/>
                    <a:pt x="15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5"/>
            <p:cNvSpPr/>
            <p:nvPr/>
          </p:nvSpPr>
          <p:spPr>
            <a:xfrm>
              <a:off x="5177425" y="1733975"/>
              <a:ext cx="481025" cy="147950"/>
            </a:xfrm>
            <a:custGeom>
              <a:rect b="b" l="l" r="r" t="t"/>
              <a:pathLst>
                <a:path extrusionOk="0" h="5918" w="19241">
                  <a:moveTo>
                    <a:pt x="18693" y="0"/>
                  </a:moveTo>
                  <a:cubicBezTo>
                    <a:pt x="18014" y="1167"/>
                    <a:pt x="16752" y="1977"/>
                    <a:pt x="15288" y="1977"/>
                  </a:cubicBezTo>
                  <a:lnTo>
                    <a:pt x="0" y="1977"/>
                  </a:lnTo>
                  <a:lnTo>
                    <a:pt x="0" y="5918"/>
                  </a:lnTo>
                  <a:lnTo>
                    <a:pt x="15288" y="5918"/>
                  </a:lnTo>
                  <a:cubicBezTo>
                    <a:pt x="17479" y="5918"/>
                    <a:pt x="19241" y="4156"/>
                    <a:pt x="19241" y="1977"/>
                  </a:cubicBezTo>
                  <a:cubicBezTo>
                    <a:pt x="19241" y="1251"/>
                    <a:pt x="19038" y="584"/>
                    <a:pt x="18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5127425" y="1151750"/>
              <a:ext cx="100325" cy="631650"/>
            </a:xfrm>
            <a:custGeom>
              <a:rect b="b" l="l" r="r" t="t"/>
              <a:pathLst>
                <a:path extrusionOk="0" h="25266" w="4013">
                  <a:moveTo>
                    <a:pt x="2000" y="1"/>
                  </a:moveTo>
                  <a:cubicBezTo>
                    <a:pt x="834" y="1870"/>
                    <a:pt x="0" y="6823"/>
                    <a:pt x="0" y="12633"/>
                  </a:cubicBezTo>
                  <a:cubicBezTo>
                    <a:pt x="0" y="18456"/>
                    <a:pt x="834" y="23397"/>
                    <a:pt x="2000" y="25266"/>
                  </a:cubicBezTo>
                  <a:cubicBezTo>
                    <a:pt x="3179" y="23397"/>
                    <a:pt x="4012" y="18456"/>
                    <a:pt x="4012" y="12633"/>
                  </a:cubicBezTo>
                  <a:cubicBezTo>
                    <a:pt x="4012" y="6823"/>
                    <a:pt x="3179" y="1870"/>
                    <a:pt x="20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5177425" y="1151750"/>
              <a:ext cx="50325" cy="631650"/>
            </a:xfrm>
            <a:custGeom>
              <a:rect b="b" l="l" r="r" t="t"/>
              <a:pathLst>
                <a:path extrusionOk="0" h="25266" w="2013">
                  <a:moveTo>
                    <a:pt x="0" y="1"/>
                  </a:moveTo>
                  <a:lnTo>
                    <a:pt x="0" y="25266"/>
                  </a:lnTo>
                  <a:cubicBezTo>
                    <a:pt x="1179" y="23397"/>
                    <a:pt x="2012" y="18456"/>
                    <a:pt x="2012" y="12633"/>
                  </a:cubicBezTo>
                  <a:cubicBezTo>
                    <a:pt x="2012" y="6823"/>
                    <a:pt x="1179" y="187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4630625" y="1783325"/>
              <a:ext cx="546825" cy="315675"/>
            </a:xfrm>
            <a:custGeom>
              <a:rect b="b" l="l" r="r" t="t"/>
              <a:pathLst>
                <a:path extrusionOk="0" h="12627" w="21873">
                  <a:moveTo>
                    <a:pt x="21717" y="0"/>
                  </a:moveTo>
                  <a:cubicBezTo>
                    <a:pt x="19465" y="0"/>
                    <a:pt x="14863" y="1725"/>
                    <a:pt x="9942" y="4575"/>
                  </a:cubicBezTo>
                  <a:cubicBezTo>
                    <a:pt x="4906" y="7480"/>
                    <a:pt x="1036" y="10683"/>
                    <a:pt x="1" y="12623"/>
                  </a:cubicBezTo>
                  <a:cubicBezTo>
                    <a:pt x="51" y="12625"/>
                    <a:pt x="102" y="12626"/>
                    <a:pt x="155" y="12626"/>
                  </a:cubicBezTo>
                  <a:cubicBezTo>
                    <a:pt x="2418" y="12626"/>
                    <a:pt x="7021" y="10890"/>
                    <a:pt x="11943" y="8052"/>
                  </a:cubicBezTo>
                  <a:cubicBezTo>
                    <a:pt x="16979" y="5146"/>
                    <a:pt x="20848" y="1944"/>
                    <a:pt x="21872" y="3"/>
                  </a:cubicBezTo>
                  <a:cubicBezTo>
                    <a:pt x="21822" y="1"/>
                    <a:pt x="21770" y="0"/>
                    <a:pt x="21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5"/>
            <p:cNvSpPr/>
            <p:nvPr/>
          </p:nvSpPr>
          <p:spPr>
            <a:xfrm>
              <a:off x="4630625" y="1783325"/>
              <a:ext cx="546825" cy="315600"/>
            </a:xfrm>
            <a:custGeom>
              <a:rect b="b" l="l" r="r" t="t"/>
              <a:pathLst>
                <a:path extrusionOk="0" h="12624" w="21873">
                  <a:moveTo>
                    <a:pt x="21717" y="0"/>
                  </a:moveTo>
                  <a:cubicBezTo>
                    <a:pt x="19465" y="0"/>
                    <a:pt x="14863" y="1725"/>
                    <a:pt x="9942" y="4575"/>
                  </a:cubicBezTo>
                  <a:cubicBezTo>
                    <a:pt x="4894" y="7480"/>
                    <a:pt x="1036" y="10683"/>
                    <a:pt x="1" y="12623"/>
                  </a:cubicBezTo>
                  <a:lnTo>
                    <a:pt x="21872" y="3"/>
                  </a:lnTo>
                  <a:cubicBezTo>
                    <a:pt x="21822" y="1"/>
                    <a:pt x="21770" y="0"/>
                    <a:pt x="217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5177425" y="1783325"/>
              <a:ext cx="546825" cy="315675"/>
            </a:xfrm>
            <a:custGeom>
              <a:rect b="b" l="l" r="r" t="t"/>
              <a:pathLst>
                <a:path extrusionOk="0" h="12627" w="21873">
                  <a:moveTo>
                    <a:pt x="156" y="0"/>
                  </a:moveTo>
                  <a:cubicBezTo>
                    <a:pt x="103" y="0"/>
                    <a:pt x="51" y="1"/>
                    <a:pt x="0" y="3"/>
                  </a:cubicBezTo>
                  <a:cubicBezTo>
                    <a:pt x="1036" y="1944"/>
                    <a:pt x="4894" y="5146"/>
                    <a:pt x="9942" y="8052"/>
                  </a:cubicBezTo>
                  <a:cubicBezTo>
                    <a:pt x="14863" y="10890"/>
                    <a:pt x="19466" y="12626"/>
                    <a:pt x="21718" y="12626"/>
                  </a:cubicBezTo>
                  <a:cubicBezTo>
                    <a:pt x="21771" y="12626"/>
                    <a:pt x="21822" y="12625"/>
                    <a:pt x="21872" y="12623"/>
                  </a:cubicBezTo>
                  <a:cubicBezTo>
                    <a:pt x="20848" y="10683"/>
                    <a:pt x="16979" y="7480"/>
                    <a:pt x="11942" y="4575"/>
                  </a:cubicBezTo>
                  <a:cubicBezTo>
                    <a:pt x="7022" y="1725"/>
                    <a:pt x="2419"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5177425" y="1783375"/>
              <a:ext cx="546825" cy="315625"/>
            </a:xfrm>
            <a:custGeom>
              <a:rect b="b" l="l" r="r" t="t"/>
              <a:pathLst>
                <a:path extrusionOk="0" h="12625" w="21873">
                  <a:moveTo>
                    <a:pt x="0" y="1"/>
                  </a:moveTo>
                  <a:cubicBezTo>
                    <a:pt x="1036" y="1942"/>
                    <a:pt x="4894" y="5144"/>
                    <a:pt x="9942" y="8050"/>
                  </a:cubicBezTo>
                  <a:cubicBezTo>
                    <a:pt x="14863" y="10888"/>
                    <a:pt x="19466" y="12624"/>
                    <a:pt x="21718" y="12624"/>
                  </a:cubicBezTo>
                  <a:cubicBezTo>
                    <a:pt x="21771" y="12624"/>
                    <a:pt x="21822" y="12623"/>
                    <a:pt x="21872" y="12621"/>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5078900" y="1684575"/>
              <a:ext cx="197375" cy="197350"/>
            </a:xfrm>
            <a:custGeom>
              <a:rect b="b" l="l" r="r" t="t"/>
              <a:pathLst>
                <a:path extrusionOk="0" h="7894" w="7895">
                  <a:moveTo>
                    <a:pt x="3941" y="0"/>
                  </a:moveTo>
                  <a:cubicBezTo>
                    <a:pt x="1762" y="0"/>
                    <a:pt x="0" y="1762"/>
                    <a:pt x="0" y="3953"/>
                  </a:cubicBezTo>
                  <a:cubicBezTo>
                    <a:pt x="0" y="6132"/>
                    <a:pt x="1762" y="7894"/>
                    <a:pt x="3941" y="7894"/>
                  </a:cubicBezTo>
                  <a:cubicBezTo>
                    <a:pt x="6132" y="7894"/>
                    <a:pt x="7894" y="6132"/>
                    <a:pt x="7894" y="3953"/>
                  </a:cubicBezTo>
                  <a:cubicBezTo>
                    <a:pt x="7894" y="1762"/>
                    <a:pt x="6132" y="0"/>
                    <a:pt x="3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4982750" y="2572775"/>
              <a:ext cx="81000" cy="1117425"/>
            </a:xfrm>
            <a:custGeom>
              <a:rect b="b" l="l" r="r" t="t"/>
              <a:pathLst>
                <a:path extrusionOk="0" h="44697" w="3240">
                  <a:moveTo>
                    <a:pt x="1" y="0"/>
                  </a:moveTo>
                  <a:lnTo>
                    <a:pt x="1" y="44696"/>
                  </a:lnTo>
                  <a:cubicBezTo>
                    <a:pt x="1084" y="44589"/>
                    <a:pt x="2168" y="44506"/>
                    <a:pt x="3239" y="44458"/>
                  </a:cubicBezTo>
                  <a:lnTo>
                    <a:pt x="3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4853575" y="2496575"/>
              <a:ext cx="370000" cy="152125"/>
            </a:xfrm>
            <a:custGeom>
              <a:rect b="b" l="l" r="r" t="t"/>
              <a:pathLst>
                <a:path extrusionOk="0" h="6085" w="14800">
                  <a:moveTo>
                    <a:pt x="0" y="0"/>
                  </a:moveTo>
                  <a:lnTo>
                    <a:pt x="0" y="6084"/>
                  </a:lnTo>
                  <a:lnTo>
                    <a:pt x="11764" y="6084"/>
                  </a:lnTo>
                  <a:cubicBezTo>
                    <a:pt x="13442" y="6084"/>
                    <a:pt x="14800" y="4727"/>
                    <a:pt x="14800" y="3048"/>
                  </a:cubicBezTo>
                  <a:cubicBezTo>
                    <a:pt x="14800" y="1369"/>
                    <a:pt x="13442" y="0"/>
                    <a:pt x="11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5"/>
            <p:cNvSpPr/>
            <p:nvPr/>
          </p:nvSpPr>
          <p:spPr>
            <a:xfrm>
              <a:off x="4853575" y="2496575"/>
              <a:ext cx="370000" cy="152125"/>
            </a:xfrm>
            <a:custGeom>
              <a:rect b="b" l="l" r="r" t="t"/>
              <a:pathLst>
                <a:path extrusionOk="0" h="6085" w="14800">
                  <a:moveTo>
                    <a:pt x="0" y="0"/>
                  </a:moveTo>
                  <a:lnTo>
                    <a:pt x="0" y="6084"/>
                  </a:lnTo>
                  <a:lnTo>
                    <a:pt x="11764" y="6084"/>
                  </a:lnTo>
                  <a:cubicBezTo>
                    <a:pt x="13442" y="6084"/>
                    <a:pt x="14800" y="4727"/>
                    <a:pt x="14800" y="3048"/>
                  </a:cubicBezTo>
                  <a:cubicBezTo>
                    <a:pt x="14800" y="1369"/>
                    <a:pt x="13442" y="0"/>
                    <a:pt x="1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5"/>
            <p:cNvSpPr/>
            <p:nvPr/>
          </p:nvSpPr>
          <p:spPr>
            <a:xfrm>
              <a:off x="4853575" y="2534675"/>
              <a:ext cx="370000" cy="114025"/>
            </a:xfrm>
            <a:custGeom>
              <a:rect b="b" l="l" r="r" t="t"/>
              <a:pathLst>
                <a:path extrusionOk="0" h="4561" w="14800">
                  <a:moveTo>
                    <a:pt x="14383" y="0"/>
                  </a:moveTo>
                  <a:cubicBezTo>
                    <a:pt x="13847" y="905"/>
                    <a:pt x="12883" y="1524"/>
                    <a:pt x="11764" y="1524"/>
                  </a:cubicBezTo>
                  <a:lnTo>
                    <a:pt x="0" y="1524"/>
                  </a:lnTo>
                  <a:lnTo>
                    <a:pt x="0" y="4560"/>
                  </a:lnTo>
                  <a:lnTo>
                    <a:pt x="11764" y="4560"/>
                  </a:lnTo>
                  <a:cubicBezTo>
                    <a:pt x="13442" y="4560"/>
                    <a:pt x="14800" y="3203"/>
                    <a:pt x="14800" y="1524"/>
                  </a:cubicBezTo>
                  <a:cubicBezTo>
                    <a:pt x="14800" y="965"/>
                    <a:pt x="14645" y="453"/>
                    <a:pt x="14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4814875" y="2087000"/>
              <a:ext cx="77425" cy="485800"/>
            </a:xfrm>
            <a:custGeom>
              <a:rect b="b" l="l" r="r" t="t"/>
              <a:pathLst>
                <a:path extrusionOk="0" h="19432" w="3097">
                  <a:moveTo>
                    <a:pt x="1548" y="0"/>
                  </a:moveTo>
                  <a:cubicBezTo>
                    <a:pt x="643" y="1429"/>
                    <a:pt x="1" y="5239"/>
                    <a:pt x="1" y="9716"/>
                  </a:cubicBezTo>
                  <a:cubicBezTo>
                    <a:pt x="1" y="14192"/>
                    <a:pt x="643" y="17991"/>
                    <a:pt x="1548" y="19431"/>
                  </a:cubicBezTo>
                  <a:cubicBezTo>
                    <a:pt x="2453" y="17991"/>
                    <a:pt x="3096" y="14192"/>
                    <a:pt x="3096" y="9716"/>
                  </a:cubicBezTo>
                  <a:cubicBezTo>
                    <a:pt x="3096" y="5239"/>
                    <a:pt x="2453" y="1429"/>
                    <a:pt x="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4853575" y="2087000"/>
              <a:ext cx="38725" cy="485800"/>
            </a:xfrm>
            <a:custGeom>
              <a:rect b="b" l="l" r="r" t="t"/>
              <a:pathLst>
                <a:path extrusionOk="0" h="19432" w="1549">
                  <a:moveTo>
                    <a:pt x="0" y="0"/>
                  </a:moveTo>
                  <a:lnTo>
                    <a:pt x="0" y="19431"/>
                  </a:lnTo>
                  <a:cubicBezTo>
                    <a:pt x="905" y="17991"/>
                    <a:pt x="1548" y="14192"/>
                    <a:pt x="1548" y="9716"/>
                  </a:cubicBezTo>
                  <a:cubicBezTo>
                    <a:pt x="1548" y="5239"/>
                    <a:pt x="905" y="142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5"/>
            <p:cNvSpPr/>
            <p:nvPr/>
          </p:nvSpPr>
          <p:spPr>
            <a:xfrm>
              <a:off x="4432975" y="2572700"/>
              <a:ext cx="420625" cy="243025"/>
            </a:xfrm>
            <a:custGeom>
              <a:rect b="b" l="l" r="r" t="t"/>
              <a:pathLst>
                <a:path extrusionOk="0" h="9721" w="16825">
                  <a:moveTo>
                    <a:pt x="16692" y="0"/>
                  </a:moveTo>
                  <a:cubicBezTo>
                    <a:pt x="14950" y="0"/>
                    <a:pt x="11416" y="1334"/>
                    <a:pt x="7633" y="3516"/>
                  </a:cubicBezTo>
                  <a:cubicBezTo>
                    <a:pt x="3763" y="5754"/>
                    <a:pt x="787" y="8218"/>
                    <a:pt x="1" y="9719"/>
                  </a:cubicBezTo>
                  <a:cubicBezTo>
                    <a:pt x="37" y="9720"/>
                    <a:pt x="74" y="9721"/>
                    <a:pt x="111" y="9721"/>
                  </a:cubicBezTo>
                  <a:cubicBezTo>
                    <a:pt x="1846" y="9721"/>
                    <a:pt x="5393" y="8385"/>
                    <a:pt x="9181" y="6194"/>
                  </a:cubicBezTo>
                  <a:cubicBezTo>
                    <a:pt x="13062" y="3956"/>
                    <a:pt x="16039" y="1491"/>
                    <a:pt x="16824" y="3"/>
                  </a:cubicBezTo>
                  <a:cubicBezTo>
                    <a:pt x="16781" y="1"/>
                    <a:pt x="16737" y="0"/>
                    <a:pt x="16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4432975" y="2572700"/>
              <a:ext cx="420625" cy="242975"/>
            </a:xfrm>
            <a:custGeom>
              <a:rect b="b" l="l" r="r" t="t"/>
              <a:pathLst>
                <a:path extrusionOk="0" h="9719" w="16825">
                  <a:moveTo>
                    <a:pt x="16692" y="0"/>
                  </a:moveTo>
                  <a:cubicBezTo>
                    <a:pt x="14950" y="0"/>
                    <a:pt x="11416" y="1334"/>
                    <a:pt x="7633" y="3516"/>
                  </a:cubicBezTo>
                  <a:cubicBezTo>
                    <a:pt x="3763" y="5754"/>
                    <a:pt x="787" y="8218"/>
                    <a:pt x="1" y="9719"/>
                  </a:cubicBezTo>
                  <a:lnTo>
                    <a:pt x="16824" y="3"/>
                  </a:lnTo>
                  <a:cubicBezTo>
                    <a:pt x="16781" y="1"/>
                    <a:pt x="16737" y="0"/>
                    <a:pt x="16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4853575" y="2572700"/>
              <a:ext cx="420600" cy="243025"/>
            </a:xfrm>
            <a:custGeom>
              <a:rect b="b" l="l" r="r" t="t"/>
              <a:pathLst>
                <a:path extrusionOk="0" h="9721" w="16824">
                  <a:moveTo>
                    <a:pt x="132" y="0"/>
                  </a:moveTo>
                  <a:cubicBezTo>
                    <a:pt x="87" y="0"/>
                    <a:pt x="43" y="1"/>
                    <a:pt x="0" y="3"/>
                  </a:cubicBezTo>
                  <a:cubicBezTo>
                    <a:pt x="786" y="1491"/>
                    <a:pt x="3763" y="3956"/>
                    <a:pt x="7644" y="6194"/>
                  </a:cubicBezTo>
                  <a:cubicBezTo>
                    <a:pt x="11431" y="8385"/>
                    <a:pt x="14979" y="9721"/>
                    <a:pt x="16713" y="9721"/>
                  </a:cubicBezTo>
                  <a:cubicBezTo>
                    <a:pt x="16751" y="9721"/>
                    <a:pt x="16788" y="9720"/>
                    <a:pt x="16824" y="9719"/>
                  </a:cubicBezTo>
                  <a:cubicBezTo>
                    <a:pt x="16038" y="8218"/>
                    <a:pt x="13061" y="5754"/>
                    <a:pt x="9180" y="3516"/>
                  </a:cubicBezTo>
                  <a:cubicBezTo>
                    <a:pt x="5409" y="1334"/>
                    <a:pt x="1875" y="0"/>
                    <a:pt x="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4853575" y="2572775"/>
              <a:ext cx="420600" cy="242950"/>
            </a:xfrm>
            <a:custGeom>
              <a:rect b="b" l="l" r="r" t="t"/>
              <a:pathLst>
                <a:path extrusionOk="0" h="9718" w="16824">
                  <a:moveTo>
                    <a:pt x="0" y="0"/>
                  </a:moveTo>
                  <a:cubicBezTo>
                    <a:pt x="786" y="1488"/>
                    <a:pt x="3763" y="3953"/>
                    <a:pt x="7644" y="6191"/>
                  </a:cubicBezTo>
                  <a:cubicBezTo>
                    <a:pt x="11431" y="8382"/>
                    <a:pt x="14979" y="9718"/>
                    <a:pt x="16713" y="9718"/>
                  </a:cubicBezTo>
                  <a:cubicBezTo>
                    <a:pt x="16751" y="9718"/>
                    <a:pt x="16788" y="9717"/>
                    <a:pt x="16824" y="9716"/>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5"/>
            <p:cNvSpPr/>
            <p:nvPr/>
          </p:nvSpPr>
          <p:spPr>
            <a:xfrm>
              <a:off x="4777675" y="2496575"/>
              <a:ext cx="151825" cy="152125"/>
            </a:xfrm>
            <a:custGeom>
              <a:rect b="b" l="l" r="r" t="t"/>
              <a:pathLst>
                <a:path extrusionOk="0" h="6085" w="6073">
                  <a:moveTo>
                    <a:pt x="3036" y="0"/>
                  </a:moveTo>
                  <a:cubicBezTo>
                    <a:pt x="1358" y="0"/>
                    <a:pt x="0" y="1369"/>
                    <a:pt x="0" y="3048"/>
                  </a:cubicBezTo>
                  <a:cubicBezTo>
                    <a:pt x="0" y="4727"/>
                    <a:pt x="1358" y="6084"/>
                    <a:pt x="3036" y="6084"/>
                  </a:cubicBezTo>
                  <a:cubicBezTo>
                    <a:pt x="4715" y="6084"/>
                    <a:pt x="6072" y="4727"/>
                    <a:pt x="6072" y="3048"/>
                  </a:cubicBezTo>
                  <a:cubicBezTo>
                    <a:pt x="6072" y="1369"/>
                    <a:pt x="4715" y="0"/>
                    <a:pt x="3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2151150" y="1239275"/>
              <a:ext cx="215225" cy="646825"/>
            </a:xfrm>
            <a:custGeom>
              <a:rect b="b" l="l" r="r" t="t"/>
              <a:pathLst>
                <a:path extrusionOk="0" h="25873" w="8609">
                  <a:moveTo>
                    <a:pt x="4442" y="0"/>
                  </a:moveTo>
                  <a:cubicBezTo>
                    <a:pt x="3572" y="929"/>
                    <a:pt x="3358" y="1512"/>
                    <a:pt x="2477" y="2429"/>
                  </a:cubicBezTo>
                  <a:cubicBezTo>
                    <a:pt x="3656" y="10287"/>
                    <a:pt x="2787" y="18443"/>
                    <a:pt x="0" y="25873"/>
                  </a:cubicBezTo>
                  <a:cubicBezTo>
                    <a:pt x="2858" y="25539"/>
                    <a:pt x="5727" y="25289"/>
                    <a:pt x="8609" y="25134"/>
                  </a:cubicBezTo>
                  <a:cubicBezTo>
                    <a:pt x="6037" y="17895"/>
                    <a:pt x="5263" y="10025"/>
                    <a:pt x="6406" y="2429"/>
                  </a:cubicBezTo>
                  <a:cubicBezTo>
                    <a:pt x="5525" y="1512"/>
                    <a:pt x="5311" y="929"/>
                    <a:pt x="4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1847550" y="503500"/>
              <a:ext cx="771550" cy="891775"/>
            </a:xfrm>
            <a:custGeom>
              <a:rect b="b" l="l" r="r" t="t"/>
              <a:pathLst>
                <a:path extrusionOk="0" h="35671" w="30862">
                  <a:moveTo>
                    <a:pt x="15673" y="0"/>
                  </a:moveTo>
                  <a:cubicBezTo>
                    <a:pt x="14673" y="0"/>
                    <a:pt x="13552" y="301"/>
                    <a:pt x="12847" y="868"/>
                  </a:cubicBezTo>
                  <a:cubicBezTo>
                    <a:pt x="12678" y="846"/>
                    <a:pt x="12507" y="835"/>
                    <a:pt x="12337" y="835"/>
                  </a:cubicBezTo>
                  <a:cubicBezTo>
                    <a:pt x="10961" y="835"/>
                    <a:pt x="9585" y="1546"/>
                    <a:pt x="8823" y="2690"/>
                  </a:cubicBezTo>
                  <a:cubicBezTo>
                    <a:pt x="7953" y="3988"/>
                    <a:pt x="7894" y="5762"/>
                    <a:pt x="8656" y="7119"/>
                  </a:cubicBezTo>
                  <a:cubicBezTo>
                    <a:pt x="7013" y="7464"/>
                    <a:pt x="5298" y="7833"/>
                    <a:pt x="4251" y="9167"/>
                  </a:cubicBezTo>
                  <a:cubicBezTo>
                    <a:pt x="3203" y="10489"/>
                    <a:pt x="2977" y="12548"/>
                    <a:pt x="4084" y="13822"/>
                  </a:cubicBezTo>
                  <a:cubicBezTo>
                    <a:pt x="2250" y="14525"/>
                    <a:pt x="857" y="16084"/>
                    <a:pt x="429" y="18001"/>
                  </a:cubicBezTo>
                  <a:cubicBezTo>
                    <a:pt x="0" y="19918"/>
                    <a:pt x="595" y="22038"/>
                    <a:pt x="1965" y="23454"/>
                  </a:cubicBezTo>
                  <a:cubicBezTo>
                    <a:pt x="1944" y="23453"/>
                    <a:pt x="1924" y="23452"/>
                    <a:pt x="1903" y="23452"/>
                  </a:cubicBezTo>
                  <a:cubicBezTo>
                    <a:pt x="1004" y="23452"/>
                    <a:pt x="558" y="24987"/>
                    <a:pt x="464" y="25907"/>
                  </a:cubicBezTo>
                  <a:cubicBezTo>
                    <a:pt x="274" y="27622"/>
                    <a:pt x="1000" y="29419"/>
                    <a:pt x="2334" y="30527"/>
                  </a:cubicBezTo>
                  <a:cubicBezTo>
                    <a:pt x="3279" y="31311"/>
                    <a:pt x="4505" y="31731"/>
                    <a:pt x="5728" y="31731"/>
                  </a:cubicBezTo>
                  <a:cubicBezTo>
                    <a:pt x="6231" y="31731"/>
                    <a:pt x="6733" y="31661"/>
                    <a:pt x="7215" y="31515"/>
                  </a:cubicBezTo>
                  <a:lnTo>
                    <a:pt x="7215" y="31515"/>
                  </a:lnTo>
                  <a:cubicBezTo>
                    <a:pt x="6930" y="32158"/>
                    <a:pt x="6834" y="33337"/>
                    <a:pt x="7239" y="33920"/>
                  </a:cubicBezTo>
                  <a:cubicBezTo>
                    <a:pt x="7615" y="34479"/>
                    <a:pt x="8417" y="34983"/>
                    <a:pt x="9101" y="34983"/>
                  </a:cubicBezTo>
                  <a:cubicBezTo>
                    <a:pt x="9132" y="34983"/>
                    <a:pt x="9162" y="34982"/>
                    <a:pt x="9192" y="34980"/>
                  </a:cubicBezTo>
                  <a:cubicBezTo>
                    <a:pt x="9986" y="35449"/>
                    <a:pt x="10872" y="35671"/>
                    <a:pt x="11762" y="35671"/>
                  </a:cubicBezTo>
                  <a:cubicBezTo>
                    <a:pt x="13061" y="35671"/>
                    <a:pt x="14368" y="35199"/>
                    <a:pt x="15407" y="34337"/>
                  </a:cubicBezTo>
                  <a:cubicBezTo>
                    <a:pt x="16134" y="34787"/>
                    <a:pt x="16958" y="34996"/>
                    <a:pt x="17788" y="34996"/>
                  </a:cubicBezTo>
                  <a:cubicBezTo>
                    <a:pt x="19349" y="34996"/>
                    <a:pt x="20928" y="34254"/>
                    <a:pt x="21908" y="32979"/>
                  </a:cubicBezTo>
                  <a:cubicBezTo>
                    <a:pt x="22496" y="33218"/>
                    <a:pt x="23131" y="33336"/>
                    <a:pt x="23766" y="33336"/>
                  </a:cubicBezTo>
                  <a:cubicBezTo>
                    <a:pt x="24559" y="33336"/>
                    <a:pt x="25351" y="33152"/>
                    <a:pt x="26051" y="32789"/>
                  </a:cubicBezTo>
                  <a:cubicBezTo>
                    <a:pt x="27325" y="32134"/>
                    <a:pt x="28373" y="30610"/>
                    <a:pt x="28718" y="29217"/>
                  </a:cubicBezTo>
                  <a:cubicBezTo>
                    <a:pt x="29897" y="28538"/>
                    <a:pt x="30706" y="27241"/>
                    <a:pt x="30778" y="25883"/>
                  </a:cubicBezTo>
                  <a:cubicBezTo>
                    <a:pt x="30861" y="24514"/>
                    <a:pt x="30040" y="23014"/>
                    <a:pt x="28944" y="22204"/>
                  </a:cubicBezTo>
                  <a:cubicBezTo>
                    <a:pt x="29813" y="20942"/>
                    <a:pt x="30087" y="19275"/>
                    <a:pt x="29659" y="17799"/>
                  </a:cubicBezTo>
                  <a:cubicBezTo>
                    <a:pt x="29218" y="16323"/>
                    <a:pt x="28218" y="15120"/>
                    <a:pt x="26801" y="14525"/>
                  </a:cubicBezTo>
                  <a:cubicBezTo>
                    <a:pt x="27623" y="11727"/>
                    <a:pt x="26372" y="8357"/>
                    <a:pt x="23658" y="7274"/>
                  </a:cubicBezTo>
                  <a:cubicBezTo>
                    <a:pt x="24170" y="6000"/>
                    <a:pt x="23836" y="4428"/>
                    <a:pt x="22836" y="3488"/>
                  </a:cubicBezTo>
                  <a:cubicBezTo>
                    <a:pt x="22042" y="2732"/>
                    <a:pt x="21023" y="1960"/>
                    <a:pt x="20012" y="1960"/>
                  </a:cubicBezTo>
                  <a:cubicBezTo>
                    <a:pt x="19749" y="1960"/>
                    <a:pt x="19486" y="2012"/>
                    <a:pt x="19229" y="2130"/>
                  </a:cubicBezTo>
                  <a:cubicBezTo>
                    <a:pt x="18693" y="1094"/>
                    <a:pt x="17669" y="321"/>
                    <a:pt x="16526" y="82"/>
                  </a:cubicBezTo>
                  <a:cubicBezTo>
                    <a:pt x="16262" y="27"/>
                    <a:pt x="15973" y="0"/>
                    <a:pt x="1567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5"/>
            <p:cNvSpPr/>
            <p:nvPr/>
          </p:nvSpPr>
          <p:spPr>
            <a:xfrm>
              <a:off x="2060650" y="503575"/>
              <a:ext cx="558450" cy="869975"/>
            </a:xfrm>
            <a:custGeom>
              <a:rect b="b" l="l" r="r" t="t"/>
              <a:pathLst>
                <a:path extrusionOk="0" h="34799" w="22338">
                  <a:moveTo>
                    <a:pt x="7202" y="1"/>
                  </a:moveTo>
                  <a:cubicBezTo>
                    <a:pt x="7055" y="1"/>
                    <a:pt x="6904" y="8"/>
                    <a:pt x="6752" y="20"/>
                  </a:cubicBezTo>
                  <a:cubicBezTo>
                    <a:pt x="8002" y="984"/>
                    <a:pt x="8752" y="2627"/>
                    <a:pt x="8550" y="4211"/>
                  </a:cubicBezTo>
                  <a:cubicBezTo>
                    <a:pt x="8762" y="4109"/>
                    <a:pt x="8976" y="4063"/>
                    <a:pt x="9188" y="4063"/>
                  </a:cubicBezTo>
                  <a:cubicBezTo>
                    <a:pt x="9569" y="4063"/>
                    <a:pt x="9943" y="4212"/>
                    <a:pt x="10288" y="4449"/>
                  </a:cubicBezTo>
                  <a:cubicBezTo>
                    <a:pt x="10836" y="4818"/>
                    <a:pt x="11157" y="5485"/>
                    <a:pt x="11110" y="6152"/>
                  </a:cubicBezTo>
                  <a:cubicBezTo>
                    <a:pt x="9967" y="6187"/>
                    <a:pt x="8681" y="7152"/>
                    <a:pt x="8383" y="8259"/>
                  </a:cubicBezTo>
                  <a:cubicBezTo>
                    <a:pt x="8781" y="7871"/>
                    <a:pt x="9371" y="7691"/>
                    <a:pt x="9943" y="7691"/>
                  </a:cubicBezTo>
                  <a:cubicBezTo>
                    <a:pt x="10055" y="7691"/>
                    <a:pt x="10167" y="7698"/>
                    <a:pt x="10276" y="7711"/>
                  </a:cubicBezTo>
                  <a:cubicBezTo>
                    <a:pt x="10943" y="7795"/>
                    <a:pt x="11550" y="8200"/>
                    <a:pt x="11895" y="8771"/>
                  </a:cubicBezTo>
                  <a:cubicBezTo>
                    <a:pt x="10967" y="9092"/>
                    <a:pt x="10002" y="10200"/>
                    <a:pt x="9740" y="11152"/>
                  </a:cubicBezTo>
                  <a:cubicBezTo>
                    <a:pt x="10258" y="10826"/>
                    <a:pt x="10885" y="10669"/>
                    <a:pt x="11517" y="10669"/>
                  </a:cubicBezTo>
                  <a:cubicBezTo>
                    <a:pt x="12384" y="10669"/>
                    <a:pt x="13259" y="10964"/>
                    <a:pt x="13872" y="11521"/>
                  </a:cubicBezTo>
                  <a:cubicBezTo>
                    <a:pt x="12181" y="11736"/>
                    <a:pt x="10717" y="13664"/>
                    <a:pt x="10764" y="15367"/>
                  </a:cubicBezTo>
                  <a:cubicBezTo>
                    <a:pt x="10238" y="15040"/>
                    <a:pt x="9551" y="14912"/>
                    <a:pt x="8860" y="14912"/>
                  </a:cubicBezTo>
                  <a:cubicBezTo>
                    <a:pt x="8317" y="14912"/>
                    <a:pt x="7771" y="14991"/>
                    <a:pt x="7300" y="15117"/>
                  </a:cubicBezTo>
                  <a:cubicBezTo>
                    <a:pt x="6228" y="15403"/>
                    <a:pt x="5287" y="16153"/>
                    <a:pt x="4775" y="17141"/>
                  </a:cubicBezTo>
                  <a:cubicBezTo>
                    <a:pt x="5134" y="16800"/>
                    <a:pt x="5550" y="16684"/>
                    <a:pt x="6010" y="16684"/>
                  </a:cubicBezTo>
                  <a:cubicBezTo>
                    <a:pt x="6176" y="16684"/>
                    <a:pt x="6348" y="16699"/>
                    <a:pt x="6526" y="16724"/>
                  </a:cubicBezTo>
                  <a:cubicBezTo>
                    <a:pt x="7180" y="16820"/>
                    <a:pt x="7788" y="17236"/>
                    <a:pt x="8133" y="17820"/>
                  </a:cubicBezTo>
                  <a:cubicBezTo>
                    <a:pt x="8126" y="17820"/>
                    <a:pt x="8118" y="17820"/>
                    <a:pt x="8111" y="17820"/>
                  </a:cubicBezTo>
                  <a:cubicBezTo>
                    <a:pt x="6782" y="17820"/>
                    <a:pt x="5214" y="18875"/>
                    <a:pt x="4787" y="20130"/>
                  </a:cubicBezTo>
                  <a:cubicBezTo>
                    <a:pt x="5282" y="19865"/>
                    <a:pt x="5831" y="19739"/>
                    <a:pt x="6381" y="19739"/>
                  </a:cubicBezTo>
                  <a:cubicBezTo>
                    <a:pt x="7340" y="19739"/>
                    <a:pt x="8302" y="20120"/>
                    <a:pt x="8990" y="20808"/>
                  </a:cubicBezTo>
                  <a:cubicBezTo>
                    <a:pt x="9550" y="20106"/>
                    <a:pt x="10645" y="19927"/>
                    <a:pt x="11550" y="19880"/>
                  </a:cubicBezTo>
                  <a:cubicBezTo>
                    <a:pt x="11603" y="19877"/>
                    <a:pt x="11656" y="19875"/>
                    <a:pt x="11709" y="19875"/>
                  </a:cubicBezTo>
                  <a:cubicBezTo>
                    <a:pt x="12549" y="19875"/>
                    <a:pt x="13385" y="20227"/>
                    <a:pt x="13979" y="20832"/>
                  </a:cubicBezTo>
                  <a:cubicBezTo>
                    <a:pt x="12288" y="20963"/>
                    <a:pt x="10717" y="22308"/>
                    <a:pt x="9907" y="23785"/>
                  </a:cubicBezTo>
                  <a:cubicBezTo>
                    <a:pt x="10359" y="23574"/>
                    <a:pt x="10850" y="23477"/>
                    <a:pt x="11346" y="23477"/>
                  </a:cubicBezTo>
                  <a:cubicBezTo>
                    <a:pt x="12732" y="23477"/>
                    <a:pt x="14166" y="24232"/>
                    <a:pt x="14955" y="25380"/>
                  </a:cubicBezTo>
                  <a:cubicBezTo>
                    <a:pt x="14758" y="25330"/>
                    <a:pt x="14556" y="25307"/>
                    <a:pt x="14353" y="25307"/>
                  </a:cubicBezTo>
                  <a:cubicBezTo>
                    <a:pt x="13151" y="25307"/>
                    <a:pt x="11906" y="26127"/>
                    <a:pt x="11193" y="27095"/>
                  </a:cubicBezTo>
                  <a:cubicBezTo>
                    <a:pt x="10324" y="26178"/>
                    <a:pt x="8883" y="25571"/>
                    <a:pt x="7621" y="25523"/>
                  </a:cubicBezTo>
                  <a:cubicBezTo>
                    <a:pt x="7560" y="25521"/>
                    <a:pt x="7499" y="25520"/>
                    <a:pt x="7438" y="25520"/>
                  </a:cubicBezTo>
                  <a:cubicBezTo>
                    <a:pt x="6226" y="25520"/>
                    <a:pt x="5027" y="25968"/>
                    <a:pt x="4121" y="26773"/>
                  </a:cubicBezTo>
                  <a:cubicBezTo>
                    <a:pt x="3796" y="26272"/>
                    <a:pt x="3211" y="26089"/>
                    <a:pt x="2608" y="26089"/>
                  </a:cubicBezTo>
                  <a:cubicBezTo>
                    <a:pt x="2437" y="26089"/>
                    <a:pt x="2265" y="26104"/>
                    <a:pt x="2096" y="26130"/>
                  </a:cubicBezTo>
                  <a:cubicBezTo>
                    <a:pt x="1346" y="26249"/>
                    <a:pt x="668" y="26654"/>
                    <a:pt x="1" y="27059"/>
                  </a:cubicBezTo>
                  <a:cubicBezTo>
                    <a:pt x="172" y="27022"/>
                    <a:pt x="344" y="27004"/>
                    <a:pt x="517" y="27004"/>
                  </a:cubicBezTo>
                  <a:cubicBezTo>
                    <a:pt x="1779" y="27004"/>
                    <a:pt x="3038" y="27953"/>
                    <a:pt x="3394" y="29178"/>
                  </a:cubicBezTo>
                  <a:cubicBezTo>
                    <a:pt x="3837" y="28870"/>
                    <a:pt x="4564" y="28740"/>
                    <a:pt x="5236" y="28740"/>
                  </a:cubicBezTo>
                  <a:cubicBezTo>
                    <a:pt x="5575" y="28740"/>
                    <a:pt x="5901" y="28773"/>
                    <a:pt x="6168" y="28833"/>
                  </a:cubicBezTo>
                  <a:cubicBezTo>
                    <a:pt x="6954" y="29012"/>
                    <a:pt x="7657" y="29535"/>
                    <a:pt x="8062" y="30238"/>
                  </a:cubicBezTo>
                  <a:cubicBezTo>
                    <a:pt x="8000" y="30235"/>
                    <a:pt x="7938" y="30233"/>
                    <a:pt x="7876" y="30233"/>
                  </a:cubicBezTo>
                  <a:cubicBezTo>
                    <a:pt x="6215" y="30233"/>
                    <a:pt x="4315" y="31291"/>
                    <a:pt x="3466" y="32691"/>
                  </a:cubicBezTo>
                  <a:cubicBezTo>
                    <a:pt x="4133" y="32111"/>
                    <a:pt x="5414" y="31973"/>
                    <a:pt x="6365" y="31973"/>
                  </a:cubicBezTo>
                  <a:cubicBezTo>
                    <a:pt x="6449" y="31973"/>
                    <a:pt x="6531" y="31974"/>
                    <a:pt x="6609" y="31976"/>
                  </a:cubicBezTo>
                  <a:cubicBezTo>
                    <a:pt x="7573" y="32000"/>
                    <a:pt x="8526" y="32381"/>
                    <a:pt x="9228" y="33036"/>
                  </a:cubicBezTo>
                  <a:cubicBezTo>
                    <a:pt x="10212" y="31476"/>
                    <a:pt x="11861" y="30528"/>
                    <a:pt x="13697" y="30528"/>
                  </a:cubicBezTo>
                  <a:cubicBezTo>
                    <a:pt x="13794" y="30528"/>
                    <a:pt x="13892" y="30530"/>
                    <a:pt x="13991" y="30536"/>
                  </a:cubicBezTo>
                  <a:cubicBezTo>
                    <a:pt x="12312" y="31250"/>
                    <a:pt x="11086" y="33000"/>
                    <a:pt x="10633" y="34798"/>
                  </a:cubicBezTo>
                  <a:cubicBezTo>
                    <a:pt x="11705" y="34500"/>
                    <a:pt x="12693" y="33869"/>
                    <a:pt x="13384" y="32976"/>
                  </a:cubicBezTo>
                  <a:cubicBezTo>
                    <a:pt x="13972" y="33215"/>
                    <a:pt x="14607" y="33333"/>
                    <a:pt x="15242" y="33333"/>
                  </a:cubicBezTo>
                  <a:cubicBezTo>
                    <a:pt x="16035" y="33333"/>
                    <a:pt x="16827" y="33149"/>
                    <a:pt x="17527" y="32786"/>
                  </a:cubicBezTo>
                  <a:cubicBezTo>
                    <a:pt x="18801" y="32131"/>
                    <a:pt x="19849" y="30607"/>
                    <a:pt x="20194" y="29214"/>
                  </a:cubicBezTo>
                  <a:cubicBezTo>
                    <a:pt x="21373" y="28535"/>
                    <a:pt x="22182" y="27238"/>
                    <a:pt x="22254" y="25880"/>
                  </a:cubicBezTo>
                  <a:cubicBezTo>
                    <a:pt x="22337" y="24511"/>
                    <a:pt x="21516" y="23011"/>
                    <a:pt x="20420" y="22201"/>
                  </a:cubicBezTo>
                  <a:cubicBezTo>
                    <a:pt x="21289" y="20939"/>
                    <a:pt x="21563" y="19272"/>
                    <a:pt x="21135" y="17796"/>
                  </a:cubicBezTo>
                  <a:cubicBezTo>
                    <a:pt x="20694" y="16320"/>
                    <a:pt x="19694" y="15117"/>
                    <a:pt x="18277" y="14522"/>
                  </a:cubicBezTo>
                  <a:cubicBezTo>
                    <a:pt x="19099" y="11712"/>
                    <a:pt x="17848" y="8354"/>
                    <a:pt x="15134" y="7271"/>
                  </a:cubicBezTo>
                  <a:cubicBezTo>
                    <a:pt x="15646" y="5997"/>
                    <a:pt x="15312" y="4425"/>
                    <a:pt x="14312" y="3485"/>
                  </a:cubicBezTo>
                  <a:cubicBezTo>
                    <a:pt x="13518" y="2729"/>
                    <a:pt x="12499" y="1957"/>
                    <a:pt x="11488" y="1957"/>
                  </a:cubicBezTo>
                  <a:cubicBezTo>
                    <a:pt x="11225" y="1957"/>
                    <a:pt x="10962" y="2009"/>
                    <a:pt x="10705" y="2127"/>
                  </a:cubicBezTo>
                  <a:cubicBezTo>
                    <a:pt x="10169" y="1091"/>
                    <a:pt x="9145" y="318"/>
                    <a:pt x="8002" y="79"/>
                  </a:cubicBezTo>
                  <a:cubicBezTo>
                    <a:pt x="7752" y="25"/>
                    <a:pt x="7483" y="1"/>
                    <a:pt x="720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5"/>
            <p:cNvSpPr/>
            <p:nvPr/>
          </p:nvSpPr>
          <p:spPr>
            <a:xfrm>
              <a:off x="2796475" y="1452400"/>
              <a:ext cx="137825" cy="414050"/>
            </a:xfrm>
            <a:custGeom>
              <a:rect b="b" l="l" r="r" t="t"/>
              <a:pathLst>
                <a:path extrusionOk="0" h="16562" w="5513">
                  <a:moveTo>
                    <a:pt x="2846" y="0"/>
                  </a:moveTo>
                  <a:cubicBezTo>
                    <a:pt x="2286" y="584"/>
                    <a:pt x="2155" y="953"/>
                    <a:pt x="1596" y="1548"/>
                  </a:cubicBezTo>
                  <a:cubicBezTo>
                    <a:pt x="2346" y="6584"/>
                    <a:pt x="1786" y="11799"/>
                    <a:pt x="0" y="16562"/>
                  </a:cubicBezTo>
                  <a:cubicBezTo>
                    <a:pt x="1834" y="16347"/>
                    <a:pt x="3679" y="16193"/>
                    <a:pt x="5513" y="16097"/>
                  </a:cubicBezTo>
                  <a:cubicBezTo>
                    <a:pt x="3870" y="11454"/>
                    <a:pt x="3370" y="6418"/>
                    <a:pt x="4108" y="1548"/>
                  </a:cubicBezTo>
                  <a:cubicBezTo>
                    <a:pt x="3548" y="953"/>
                    <a:pt x="3405" y="584"/>
                    <a:pt x="2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a:off x="2602100" y="980775"/>
              <a:ext cx="494125" cy="571350"/>
            </a:xfrm>
            <a:custGeom>
              <a:rect b="b" l="l" r="r" t="t"/>
              <a:pathLst>
                <a:path extrusionOk="0" h="22854" w="19765">
                  <a:moveTo>
                    <a:pt x="10039" y="0"/>
                  </a:moveTo>
                  <a:cubicBezTo>
                    <a:pt x="9395" y="0"/>
                    <a:pt x="8677" y="196"/>
                    <a:pt x="8228" y="553"/>
                  </a:cubicBezTo>
                  <a:cubicBezTo>
                    <a:pt x="8125" y="541"/>
                    <a:pt x="8022" y="535"/>
                    <a:pt x="7918" y="535"/>
                  </a:cubicBezTo>
                  <a:cubicBezTo>
                    <a:pt x="7029" y="535"/>
                    <a:pt x="6145" y="985"/>
                    <a:pt x="5644" y="1732"/>
                  </a:cubicBezTo>
                  <a:cubicBezTo>
                    <a:pt x="5096" y="2554"/>
                    <a:pt x="5049" y="3697"/>
                    <a:pt x="5549" y="4566"/>
                  </a:cubicBezTo>
                  <a:cubicBezTo>
                    <a:pt x="4489" y="4780"/>
                    <a:pt x="3394" y="5030"/>
                    <a:pt x="2715" y="5875"/>
                  </a:cubicBezTo>
                  <a:cubicBezTo>
                    <a:pt x="2048" y="6721"/>
                    <a:pt x="1905" y="8042"/>
                    <a:pt x="2620" y="8864"/>
                  </a:cubicBezTo>
                  <a:cubicBezTo>
                    <a:pt x="1441" y="9304"/>
                    <a:pt x="548" y="10305"/>
                    <a:pt x="274" y="11543"/>
                  </a:cubicBezTo>
                  <a:cubicBezTo>
                    <a:pt x="0" y="12769"/>
                    <a:pt x="381" y="14126"/>
                    <a:pt x="1263" y="15031"/>
                  </a:cubicBezTo>
                  <a:cubicBezTo>
                    <a:pt x="1249" y="15030"/>
                    <a:pt x="1235" y="15030"/>
                    <a:pt x="1221" y="15030"/>
                  </a:cubicBezTo>
                  <a:cubicBezTo>
                    <a:pt x="642" y="15030"/>
                    <a:pt x="356" y="16010"/>
                    <a:pt x="298" y="16603"/>
                  </a:cubicBezTo>
                  <a:cubicBezTo>
                    <a:pt x="179" y="17698"/>
                    <a:pt x="643" y="18853"/>
                    <a:pt x="1489" y="19556"/>
                  </a:cubicBezTo>
                  <a:cubicBezTo>
                    <a:pt x="2094" y="20060"/>
                    <a:pt x="2878" y="20327"/>
                    <a:pt x="3659" y="20327"/>
                  </a:cubicBezTo>
                  <a:cubicBezTo>
                    <a:pt x="3984" y="20327"/>
                    <a:pt x="4309" y="20281"/>
                    <a:pt x="4620" y="20187"/>
                  </a:cubicBezTo>
                  <a:lnTo>
                    <a:pt x="4620" y="20187"/>
                  </a:lnTo>
                  <a:cubicBezTo>
                    <a:pt x="4441" y="20603"/>
                    <a:pt x="4370" y="21365"/>
                    <a:pt x="4632" y="21735"/>
                  </a:cubicBezTo>
                  <a:cubicBezTo>
                    <a:pt x="4885" y="22091"/>
                    <a:pt x="5394" y="22414"/>
                    <a:pt x="5836" y="22414"/>
                  </a:cubicBezTo>
                  <a:cubicBezTo>
                    <a:pt x="5851" y="22414"/>
                    <a:pt x="5867" y="22414"/>
                    <a:pt x="5882" y="22413"/>
                  </a:cubicBezTo>
                  <a:cubicBezTo>
                    <a:pt x="6390" y="22713"/>
                    <a:pt x="6958" y="22854"/>
                    <a:pt x="7530" y="22854"/>
                  </a:cubicBezTo>
                  <a:cubicBezTo>
                    <a:pt x="8365" y="22854"/>
                    <a:pt x="9206" y="22553"/>
                    <a:pt x="9871" y="22008"/>
                  </a:cubicBezTo>
                  <a:cubicBezTo>
                    <a:pt x="10334" y="22292"/>
                    <a:pt x="10857" y="22423"/>
                    <a:pt x="11383" y="22423"/>
                  </a:cubicBezTo>
                  <a:cubicBezTo>
                    <a:pt x="12383" y="22423"/>
                    <a:pt x="13394" y="21947"/>
                    <a:pt x="14026" y="21127"/>
                  </a:cubicBezTo>
                  <a:cubicBezTo>
                    <a:pt x="14408" y="21281"/>
                    <a:pt x="14816" y="21357"/>
                    <a:pt x="15223" y="21357"/>
                  </a:cubicBezTo>
                  <a:cubicBezTo>
                    <a:pt x="15731" y="21357"/>
                    <a:pt x="16237" y="21239"/>
                    <a:pt x="16693" y="21008"/>
                  </a:cubicBezTo>
                  <a:cubicBezTo>
                    <a:pt x="17503" y="20592"/>
                    <a:pt x="18169" y="19615"/>
                    <a:pt x="18396" y="18722"/>
                  </a:cubicBezTo>
                  <a:cubicBezTo>
                    <a:pt x="19146" y="18294"/>
                    <a:pt x="19670" y="17460"/>
                    <a:pt x="19717" y="16579"/>
                  </a:cubicBezTo>
                  <a:cubicBezTo>
                    <a:pt x="19765" y="15710"/>
                    <a:pt x="19241" y="14746"/>
                    <a:pt x="18538" y="14234"/>
                  </a:cubicBezTo>
                  <a:cubicBezTo>
                    <a:pt x="19098" y="13424"/>
                    <a:pt x="19265" y="12352"/>
                    <a:pt x="18991" y="11412"/>
                  </a:cubicBezTo>
                  <a:cubicBezTo>
                    <a:pt x="18717" y="10459"/>
                    <a:pt x="18074" y="9685"/>
                    <a:pt x="17169" y="9304"/>
                  </a:cubicBezTo>
                  <a:cubicBezTo>
                    <a:pt x="17693" y="7519"/>
                    <a:pt x="16895" y="5352"/>
                    <a:pt x="15157" y="4661"/>
                  </a:cubicBezTo>
                  <a:cubicBezTo>
                    <a:pt x="15479" y="3851"/>
                    <a:pt x="15264" y="2839"/>
                    <a:pt x="14621" y="2232"/>
                  </a:cubicBezTo>
                  <a:cubicBezTo>
                    <a:pt x="14121" y="1760"/>
                    <a:pt x="13470" y="1265"/>
                    <a:pt x="12824" y="1265"/>
                  </a:cubicBezTo>
                  <a:cubicBezTo>
                    <a:pt x="12656" y="1265"/>
                    <a:pt x="12488" y="1299"/>
                    <a:pt x="12323" y="1375"/>
                  </a:cubicBezTo>
                  <a:cubicBezTo>
                    <a:pt x="11966" y="708"/>
                    <a:pt x="11311" y="220"/>
                    <a:pt x="10585" y="53"/>
                  </a:cubicBezTo>
                  <a:cubicBezTo>
                    <a:pt x="10416" y="18"/>
                    <a:pt x="10230" y="0"/>
                    <a:pt x="10039"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a:off x="2738725" y="980900"/>
              <a:ext cx="357500" cy="557250"/>
            </a:xfrm>
            <a:custGeom>
              <a:rect b="b" l="l" r="r" t="t"/>
              <a:pathLst>
                <a:path extrusionOk="0" h="22290" w="14300">
                  <a:moveTo>
                    <a:pt x="4595" y="1"/>
                  </a:moveTo>
                  <a:cubicBezTo>
                    <a:pt x="4505" y="1"/>
                    <a:pt x="4414" y="5"/>
                    <a:pt x="4322" y="13"/>
                  </a:cubicBezTo>
                  <a:cubicBezTo>
                    <a:pt x="5120" y="632"/>
                    <a:pt x="5596" y="1679"/>
                    <a:pt x="5465" y="2703"/>
                  </a:cubicBezTo>
                  <a:cubicBezTo>
                    <a:pt x="5601" y="2636"/>
                    <a:pt x="5738" y="2606"/>
                    <a:pt x="5873" y="2606"/>
                  </a:cubicBezTo>
                  <a:cubicBezTo>
                    <a:pt x="6120" y="2606"/>
                    <a:pt x="6362" y="2705"/>
                    <a:pt x="6585" y="2858"/>
                  </a:cubicBezTo>
                  <a:cubicBezTo>
                    <a:pt x="6930" y="3084"/>
                    <a:pt x="7144" y="3525"/>
                    <a:pt x="7108" y="3942"/>
                  </a:cubicBezTo>
                  <a:cubicBezTo>
                    <a:pt x="6370" y="3965"/>
                    <a:pt x="5549" y="4585"/>
                    <a:pt x="5358" y="5299"/>
                  </a:cubicBezTo>
                  <a:cubicBezTo>
                    <a:pt x="5618" y="5039"/>
                    <a:pt x="6004" y="4930"/>
                    <a:pt x="6368" y="4930"/>
                  </a:cubicBezTo>
                  <a:cubicBezTo>
                    <a:pt x="6437" y="4930"/>
                    <a:pt x="6506" y="4934"/>
                    <a:pt x="6573" y="4942"/>
                  </a:cubicBezTo>
                  <a:cubicBezTo>
                    <a:pt x="7001" y="5001"/>
                    <a:pt x="7394" y="5251"/>
                    <a:pt x="7609" y="5620"/>
                  </a:cubicBezTo>
                  <a:cubicBezTo>
                    <a:pt x="7013" y="5823"/>
                    <a:pt x="6406" y="6537"/>
                    <a:pt x="6239" y="7144"/>
                  </a:cubicBezTo>
                  <a:cubicBezTo>
                    <a:pt x="6566" y="6938"/>
                    <a:pt x="6965" y="6838"/>
                    <a:pt x="7370" y="6838"/>
                  </a:cubicBezTo>
                  <a:cubicBezTo>
                    <a:pt x="7922" y="6838"/>
                    <a:pt x="8484" y="7025"/>
                    <a:pt x="8882" y="7383"/>
                  </a:cubicBezTo>
                  <a:cubicBezTo>
                    <a:pt x="7799" y="7514"/>
                    <a:pt x="6858" y="8764"/>
                    <a:pt x="6882" y="9847"/>
                  </a:cubicBezTo>
                  <a:cubicBezTo>
                    <a:pt x="6549" y="9634"/>
                    <a:pt x="6110" y="9551"/>
                    <a:pt x="5668" y="9551"/>
                  </a:cubicBezTo>
                  <a:cubicBezTo>
                    <a:pt x="5321" y="9551"/>
                    <a:pt x="4971" y="9602"/>
                    <a:pt x="4668" y="9680"/>
                  </a:cubicBezTo>
                  <a:cubicBezTo>
                    <a:pt x="3977" y="9871"/>
                    <a:pt x="3382" y="10347"/>
                    <a:pt x="3048" y="10978"/>
                  </a:cubicBezTo>
                  <a:cubicBezTo>
                    <a:pt x="3285" y="10768"/>
                    <a:pt x="3553" y="10687"/>
                    <a:pt x="3844" y="10687"/>
                  </a:cubicBezTo>
                  <a:cubicBezTo>
                    <a:pt x="3949" y="10687"/>
                    <a:pt x="4057" y="10697"/>
                    <a:pt x="4168" y="10716"/>
                  </a:cubicBezTo>
                  <a:cubicBezTo>
                    <a:pt x="4596" y="10776"/>
                    <a:pt x="4989" y="11038"/>
                    <a:pt x="5203" y="11419"/>
                  </a:cubicBezTo>
                  <a:cubicBezTo>
                    <a:pt x="5196" y="11419"/>
                    <a:pt x="5189" y="11419"/>
                    <a:pt x="5181" y="11419"/>
                  </a:cubicBezTo>
                  <a:cubicBezTo>
                    <a:pt x="4329" y="11419"/>
                    <a:pt x="3332" y="12093"/>
                    <a:pt x="3060" y="12895"/>
                  </a:cubicBezTo>
                  <a:cubicBezTo>
                    <a:pt x="3379" y="12725"/>
                    <a:pt x="3732" y="12644"/>
                    <a:pt x="4086" y="12644"/>
                  </a:cubicBezTo>
                  <a:cubicBezTo>
                    <a:pt x="4699" y="12644"/>
                    <a:pt x="5313" y="12886"/>
                    <a:pt x="5751" y="13324"/>
                  </a:cubicBezTo>
                  <a:cubicBezTo>
                    <a:pt x="6108" y="12883"/>
                    <a:pt x="6811" y="12764"/>
                    <a:pt x="7394" y="12740"/>
                  </a:cubicBezTo>
                  <a:cubicBezTo>
                    <a:pt x="7434" y="12738"/>
                    <a:pt x="7473" y="12737"/>
                    <a:pt x="7512" y="12737"/>
                  </a:cubicBezTo>
                  <a:cubicBezTo>
                    <a:pt x="8045" y="12737"/>
                    <a:pt x="8576" y="12960"/>
                    <a:pt x="8942" y="13348"/>
                  </a:cubicBezTo>
                  <a:cubicBezTo>
                    <a:pt x="7870" y="13431"/>
                    <a:pt x="6858" y="14288"/>
                    <a:pt x="6335" y="15241"/>
                  </a:cubicBezTo>
                  <a:cubicBezTo>
                    <a:pt x="6626" y="15106"/>
                    <a:pt x="6942" y="15044"/>
                    <a:pt x="7260" y="15044"/>
                  </a:cubicBezTo>
                  <a:cubicBezTo>
                    <a:pt x="8149" y="15044"/>
                    <a:pt x="9065" y="15528"/>
                    <a:pt x="9573" y="16265"/>
                  </a:cubicBezTo>
                  <a:cubicBezTo>
                    <a:pt x="9444" y="16231"/>
                    <a:pt x="9312" y="16216"/>
                    <a:pt x="9180" y="16216"/>
                  </a:cubicBezTo>
                  <a:cubicBezTo>
                    <a:pt x="8412" y="16216"/>
                    <a:pt x="7625" y="16740"/>
                    <a:pt x="7168" y="17360"/>
                  </a:cubicBezTo>
                  <a:cubicBezTo>
                    <a:pt x="6608" y="16777"/>
                    <a:pt x="5692" y="16384"/>
                    <a:pt x="4870" y="16348"/>
                  </a:cubicBezTo>
                  <a:cubicBezTo>
                    <a:pt x="4839" y="16347"/>
                    <a:pt x="4808" y="16347"/>
                    <a:pt x="4776" y="16347"/>
                  </a:cubicBezTo>
                  <a:cubicBezTo>
                    <a:pt x="3997" y="16347"/>
                    <a:pt x="3215" y="16631"/>
                    <a:pt x="2632" y="17158"/>
                  </a:cubicBezTo>
                  <a:cubicBezTo>
                    <a:pt x="2427" y="16831"/>
                    <a:pt x="2046" y="16717"/>
                    <a:pt x="1662" y="16717"/>
                  </a:cubicBezTo>
                  <a:cubicBezTo>
                    <a:pt x="1556" y="16717"/>
                    <a:pt x="1449" y="16725"/>
                    <a:pt x="1346" y="16741"/>
                  </a:cubicBezTo>
                  <a:cubicBezTo>
                    <a:pt x="858" y="16824"/>
                    <a:pt x="417" y="17074"/>
                    <a:pt x="0" y="17336"/>
                  </a:cubicBezTo>
                  <a:cubicBezTo>
                    <a:pt x="111" y="17311"/>
                    <a:pt x="223" y="17300"/>
                    <a:pt x="334" y="17300"/>
                  </a:cubicBezTo>
                  <a:cubicBezTo>
                    <a:pt x="1138" y="17300"/>
                    <a:pt x="1937" y="17909"/>
                    <a:pt x="2167" y="18693"/>
                  </a:cubicBezTo>
                  <a:cubicBezTo>
                    <a:pt x="2455" y="18494"/>
                    <a:pt x="2929" y="18412"/>
                    <a:pt x="3361" y="18412"/>
                  </a:cubicBezTo>
                  <a:cubicBezTo>
                    <a:pt x="3574" y="18412"/>
                    <a:pt x="3777" y="18432"/>
                    <a:pt x="3941" y="18467"/>
                  </a:cubicBezTo>
                  <a:cubicBezTo>
                    <a:pt x="4453" y="18586"/>
                    <a:pt x="4894" y="18920"/>
                    <a:pt x="5156" y="19372"/>
                  </a:cubicBezTo>
                  <a:cubicBezTo>
                    <a:pt x="5113" y="19370"/>
                    <a:pt x="5070" y="19369"/>
                    <a:pt x="5026" y="19369"/>
                  </a:cubicBezTo>
                  <a:cubicBezTo>
                    <a:pt x="3971" y="19369"/>
                    <a:pt x="2752" y="20052"/>
                    <a:pt x="2215" y="20944"/>
                  </a:cubicBezTo>
                  <a:cubicBezTo>
                    <a:pt x="2649" y="20565"/>
                    <a:pt x="3489" y="20478"/>
                    <a:pt x="4103" y="20478"/>
                  </a:cubicBezTo>
                  <a:cubicBezTo>
                    <a:pt x="4145" y="20478"/>
                    <a:pt x="4187" y="20479"/>
                    <a:pt x="4227" y="20479"/>
                  </a:cubicBezTo>
                  <a:cubicBezTo>
                    <a:pt x="4846" y="20503"/>
                    <a:pt x="5453" y="20741"/>
                    <a:pt x="5906" y="21170"/>
                  </a:cubicBezTo>
                  <a:cubicBezTo>
                    <a:pt x="6527" y="20166"/>
                    <a:pt x="7586" y="19557"/>
                    <a:pt x="8759" y="19557"/>
                  </a:cubicBezTo>
                  <a:cubicBezTo>
                    <a:pt x="8824" y="19557"/>
                    <a:pt x="8889" y="19559"/>
                    <a:pt x="8954" y="19563"/>
                  </a:cubicBezTo>
                  <a:cubicBezTo>
                    <a:pt x="7882" y="20015"/>
                    <a:pt x="7097" y="21134"/>
                    <a:pt x="6799" y="22289"/>
                  </a:cubicBezTo>
                  <a:cubicBezTo>
                    <a:pt x="7489" y="22099"/>
                    <a:pt x="8120" y="21694"/>
                    <a:pt x="8561" y="21122"/>
                  </a:cubicBezTo>
                  <a:cubicBezTo>
                    <a:pt x="8943" y="21276"/>
                    <a:pt x="9351" y="21352"/>
                    <a:pt x="9758" y="21352"/>
                  </a:cubicBezTo>
                  <a:cubicBezTo>
                    <a:pt x="10266" y="21352"/>
                    <a:pt x="10772" y="21234"/>
                    <a:pt x="11228" y="21003"/>
                  </a:cubicBezTo>
                  <a:cubicBezTo>
                    <a:pt x="12038" y="20587"/>
                    <a:pt x="12704" y="19610"/>
                    <a:pt x="12931" y="18717"/>
                  </a:cubicBezTo>
                  <a:cubicBezTo>
                    <a:pt x="13681" y="18289"/>
                    <a:pt x="14205" y="17455"/>
                    <a:pt x="14252" y="16574"/>
                  </a:cubicBezTo>
                  <a:cubicBezTo>
                    <a:pt x="14300" y="15705"/>
                    <a:pt x="13776" y="14741"/>
                    <a:pt x="13073" y="14229"/>
                  </a:cubicBezTo>
                  <a:cubicBezTo>
                    <a:pt x="13633" y="13419"/>
                    <a:pt x="13800" y="12347"/>
                    <a:pt x="13526" y="11407"/>
                  </a:cubicBezTo>
                  <a:cubicBezTo>
                    <a:pt x="13252" y="10454"/>
                    <a:pt x="12609" y="9680"/>
                    <a:pt x="11704" y="9299"/>
                  </a:cubicBezTo>
                  <a:cubicBezTo>
                    <a:pt x="12228" y="7514"/>
                    <a:pt x="11430" y="5347"/>
                    <a:pt x="9692" y="4656"/>
                  </a:cubicBezTo>
                  <a:cubicBezTo>
                    <a:pt x="10014" y="3846"/>
                    <a:pt x="9799" y="2834"/>
                    <a:pt x="9156" y="2227"/>
                  </a:cubicBezTo>
                  <a:cubicBezTo>
                    <a:pt x="8656" y="1755"/>
                    <a:pt x="8005" y="1260"/>
                    <a:pt x="7359" y="1260"/>
                  </a:cubicBezTo>
                  <a:cubicBezTo>
                    <a:pt x="7191" y="1260"/>
                    <a:pt x="7023" y="1294"/>
                    <a:pt x="6858" y="1370"/>
                  </a:cubicBezTo>
                  <a:cubicBezTo>
                    <a:pt x="6501" y="703"/>
                    <a:pt x="5846" y="203"/>
                    <a:pt x="5120" y="48"/>
                  </a:cubicBezTo>
                  <a:cubicBezTo>
                    <a:pt x="4953" y="17"/>
                    <a:pt x="4776" y="1"/>
                    <a:pt x="4595"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a:off x="2895875" y="2421575"/>
              <a:ext cx="912050" cy="1238550"/>
            </a:xfrm>
            <a:custGeom>
              <a:rect b="b" l="l" r="r" t="t"/>
              <a:pathLst>
                <a:path extrusionOk="0" h="49542" w="36482">
                  <a:moveTo>
                    <a:pt x="18430" y="1"/>
                  </a:moveTo>
                  <a:cubicBezTo>
                    <a:pt x="17993" y="1"/>
                    <a:pt x="17553" y="16"/>
                    <a:pt x="17110" y="47"/>
                  </a:cubicBezTo>
                  <a:cubicBezTo>
                    <a:pt x="8264" y="678"/>
                    <a:pt x="1096" y="7810"/>
                    <a:pt x="430" y="16657"/>
                  </a:cubicBezTo>
                  <a:cubicBezTo>
                    <a:pt x="1" y="22288"/>
                    <a:pt x="2168" y="27432"/>
                    <a:pt x="5859" y="31016"/>
                  </a:cubicBezTo>
                  <a:cubicBezTo>
                    <a:pt x="8788" y="33849"/>
                    <a:pt x="10336" y="37826"/>
                    <a:pt x="10336" y="41898"/>
                  </a:cubicBezTo>
                  <a:lnTo>
                    <a:pt x="10336" y="49542"/>
                  </a:lnTo>
                  <a:lnTo>
                    <a:pt x="26528" y="49542"/>
                  </a:lnTo>
                  <a:lnTo>
                    <a:pt x="26528" y="42088"/>
                  </a:lnTo>
                  <a:cubicBezTo>
                    <a:pt x="26528" y="37921"/>
                    <a:pt x="28100" y="33849"/>
                    <a:pt x="31076" y="30932"/>
                  </a:cubicBezTo>
                  <a:cubicBezTo>
                    <a:pt x="34410" y="27658"/>
                    <a:pt x="36482" y="23098"/>
                    <a:pt x="36482" y="18050"/>
                  </a:cubicBezTo>
                  <a:cubicBezTo>
                    <a:pt x="36482" y="8080"/>
                    <a:pt x="28405" y="1"/>
                    <a:pt x="18430"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a:off x="3253075" y="3687500"/>
              <a:ext cx="206900" cy="175625"/>
            </a:xfrm>
            <a:custGeom>
              <a:rect b="b" l="l" r="r" t="t"/>
              <a:pathLst>
                <a:path extrusionOk="0" h="7025" w="8276">
                  <a:moveTo>
                    <a:pt x="0" y="0"/>
                  </a:moveTo>
                  <a:lnTo>
                    <a:pt x="0" y="4917"/>
                  </a:lnTo>
                  <a:cubicBezTo>
                    <a:pt x="0" y="6084"/>
                    <a:pt x="941" y="7025"/>
                    <a:pt x="2108" y="7025"/>
                  </a:cubicBezTo>
                  <a:lnTo>
                    <a:pt x="6180" y="7025"/>
                  </a:lnTo>
                  <a:cubicBezTo>
                    <a:pt x="7335" y="7025"/>
                    <a:pt x="8275" y="6084"/>
                    <a:pt x="8275" y="4917"/>
                  </a:cubicBezTo>
                  <a:lnTo>
                    <a:pt x="8275"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3253075" y="3687500"/>
              <a:ext cx="206900" cy="175625"/>
            </a:xfrm>
            <a:custGeom>
              <a:rect b="b" l="l" r="r" t="t"/>
              <a:pathLst>
                <a:path extrusionOk="0" h="7025" w="8276">
                  <a:moveTo>
                    <a:pt x="0" y="0"/>
                  </a:moveTo>
                  <a:lnTo>
                    <a:pt x="0" y="4917"/>
                  </a:lnTo>
                  <a:cubicBezTo>
                    <a:pt x="0" y="6084"/>
                    <a:pt x="941" y="7025"/>
                    <a:pt x="2108" y="7025"/>
                  </a:cubicBezTo>
                  <a:lnTo>
                    <a:pt x="6180" y="7025"/>
                  </a:lnTo>
                  <a:cubicBezTo>
                    <a:pt x="7335" y="7025"/>
                    <a:pt x="8275" y="6084"/>
                    <a:pt x="8275" y="4917"/>
                  </a:cubicBezTo>
                  <a:lnTo>
                    <a:pt x="8275"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a:off x="3153050" y="3462750"/>
              <a:ext cx="406925" cy="345600"/>
            </a:xfrm>
            <a:custGeom>
              <a:rect b="b" l="l" r="r" t="t"/>
              <a:pathLst>
                <a:path extrusionOk="0" h="13824" w="16277">
                  <a:moveTo>
                    <a:pt x="1" y="1"/>
                  </a:moveTo>
                  <a:lnTo>
                    <a:pt x="1" y="9692"/>
                  </a:lnTo>
                  <a:cubicBezTo>
                    <a:pt x="1" y="11978"/>
                    <a:pt x="1846" y="13824"/>
                    <a:pt x="4132" y="13824"/>
                  </a:cubicBezTo>
                  <a:lnTo>
                    <a:pt x="12145" y="13824"/>
                  </a:lnTo>
                  <a:cubicBezTo>
                    <a:pt x="14431" y="13824"/>
                    <a:pt x="16277" y="11978"/>
                    <a:pt x="16277" y="9692"/>
                  </a:cubicBezTo>
                  <a:lnTo>
                    <a:pt x="162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a:off x="3083400" y="3505125"/>
              <a:ext cx="546225" cy="124250"/>
            </a:xfrm>
            <a:custGeom>
              <a:rect b="b" l="l" r="r" t="t"/>
              <a:pathLst>
                <a:path extrusionOk="0" h="4970" w="21849">
                  <a:moveTo>
                    <a:pt x="20523" y="1"/>
                  </a:moveTo>
                  <a:cubicBezTo>
                    <a:pt x="20473" y="1"/>
                    <a:pt x="20423" y="3"/>
                    <a:pt x="20372" y="8"/>
                  </a:cubicBezTo>
                  <a:lnTo>
                    <a:pt x="1489" y="1997"/>
                  </a:lnTo>
                  <a:cubicBezTo>
                    <a:pt x="668" y="2080"/>
                    <a:pt x="1" y="2806"/>
                    <a:pt x="1" y="3628"/>
                  </a:cubicBezTo>
                  <a:cubicBezTo>
                    <a:pt x="1" y="4398"/>
                    <a:pt x="587" y="4969"/>
                    <a:pt x="1337" y="4969"/>
                  </a:cubicBezTo>
                  <a:cubicBezTo>
                    <a:pt x="1387" y="4969"/>
                    <a:pt x="1438" y="4967"/>
                    <a:pt x="1489" y="4961"/>
                  </a:cubicBezTo>
                  <a:lnTo>
                    <a:pt x="20372" y="2973"/>
                  </a:lnTo>
                  <a:cubicBezTo>
                    <a:pt x="21182" y="2890"/>
                    <a:pt x="21849" y="2152"/>
                    <a:pt x="21849" y="1330"/>
                  </a:cubicBezTo>
                  <a:cubicBezTo>
                    <a:pt x="21849" y="571"/>
                    <a:pt x="21263" y="1"/>
                    <a:pt x="20523" y="1"/>
                  </a:cubicBez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a:off x="3083400" y="3635500"/>
              <a:ext cx="546225" cy="124250"/>
            </a:xfrm>
            <a:custGeom>
              <a:rect b="b" l="l" r="r" t="t"/>
              <a:pathLst>
                <a:path extrusionOk="0" h="4970" w="21849">
                  <a:moveTo>
                    <a:pt x="20523" y="1"/>
                  </a:moveTo>
                  <a:cubicBezTo>
                    <a:pt x="20473" y="1"/>
                    <a:pt x="20423" y="3"/>
                    <a:pt x="20372" y="8"/>
                  </a:cubicBezTo>
                  <a:lnTo>
                    <a:pt x="1489" y="1997"/>
                  </a:lnTo>
                  <a:cubicBezTo>
                    <a:pt x="668" y="2080"/>
                    <a:pt x="1" y="2818"/>
                    <a:pt x="1" y="3640"/>
                  </a:cubicBezTo>
                  <a:cubicBezTo>
                    <a:pt x="1" y="4399"/>
                    <a:pt x="587" y="4969"/>
                    <a:pt x="1336" y="4969"/>
                  </a:cubicBezTo>
                  <a:cubicBezTo>
                    <a:pt x="1387" y="4969"/>
                    <a:pt x="1438" y="4967"/>
                    <a:pt x="1489" y="4961"/>
                  </a:cubicBezTo>
                  <a:lnTo>
                    <a:pt x="20372" y="2973"/>
                  </a:lnTo>
                  <a:cubicBezTo>
                    <a:pt x="21182" y="2890"/>
                    <a:pt x="21849" y="2163"/>
                    <a:pt x="21849" y="1342"/>
                  </a:cubicBezTo>
                  <a:cubicBezTo>
                    <a:pt x="21849" y="572"/>
                    <a:pt x="21263" y="1"/>
                    <a:pt x="20523" y="1"/>
                  </a:cubicBez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5"/>
            <p:cNvSpPr/>
            <p:nvPr/>
          </p:nvSpPr>
          <p:spPr>
            <a:xfrm>
              <a:off x="3083400" y="3505125"/>
              <a:ext cx="546225" cy="124250"/>
            </a:xfrm>
            <a:custGeom>
              <a:rect b="b" l="l" r="r" t="t"/>
              <a:pathLst>
                <a:path extrusionOk="0" h="4970" w="21849">
                  <a:moveTo>
                    <a:pt x="20523" y="1"/>
                  </a:moveTo>
                  <a:cubicBezTo>
                    <a:pt x="20473" y="1"/>
                    <a:pt x="20423" y="3"/>
                    <a:pt x="20372" y="8"/>
                  </a:cubicBezTo>
                  <a:lnTo>
                    <a:pt x="1489" y="1997"/>
                  </a:lnTo>
                  <a:cubicBezTo>
                    <a:pt x="668" y="2080"/>
                    <a:pt x="1" y="2806"/>
                    <a:pt x="1" y="3628"/>
                  </a:cubicBezTo>
                  <a:cubicBezTo>
                    <a:pt x="1" y="4398"/>
                    <a:pt x="587" y="4969"/>
                    <a:pt x="1337" y="4969"/>
                  </a:cubicBezTo>
                  <a:cubicBezTo>
                    <a:pt x="1387" y="4969"/>
                    <a:pt x="1438" y="4967"/>
                    <a:pt x="1489" y="4961"/>
                  </a:cubicBezTo>
                  <a:lnTo>
                    <a:pt x="20372" y="2973"/>
                  </a:lnTo>
                  <a:cubicBezTo>
                    <a:pt x="21182" y="2890"/>
                    <a:pt x="21849" y="2152"/>
                    <a:pt x="21849" y="1330"/>
                  </a:cubicBezTo>
                  <a:cubicBezTo>
                    <a:pt x="21849" y="571"/>
                    <a:pt x="21263" y="1"/>
                    <a:pt x="2052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a:off x="3083400" y="3635500"/>
              <a:ext cx="546225" cy="124250"/>
            </a:xfrm>
            <a:custGeom>
              <a:rect b="b" l="l" r="r" t="t"/>
              <a:pathLst>
                <a:path extrusionOk="0" h="4970" w="21849">
                  <a:moveTo>
                    <a:pt x="20523" y="1"/>
                  </a:moveTo>
                  <a:cubicBezTo>
                    <a:pt x="20473" y="1"/>
                    <a:pt x="20423" y="3"/>
                    <a:pt x="20372" y="8"/>
                  </a:cubicBezTo>
                  <a:lnTo>
                    <a:pt x="1489" y="1997"/>
                  </a:lnTo>
                  <a:cubicBezTo>
                    <a:pt x="668" y="2080"/>
                    <a:pt x="1" y="2818"/>
                    <a:pt x="1" y="3640"/>
                  </a:cubicBezTo>
                  <a:cubicBezTo>
                    <a:pt x="1" y="4399"/>
                    <a:pt x="587" y="4969"/>
                    <a:pt x="1336" y="4969"/>
                  </a:cubicBezTo>
                  <a:cubicBezTo>
                    <a:pt x="1387" y="4969"/>
                    <a:pt x="1438" y="4967"/>
                    <a:pt x="1489" y="4961"/>
                  </a:cubicBezTo>
                  <a:lnTo>
                    <a:pt x="20372" y="2973"/>
                  </a:lnTo>
                  <a:cubicBezTo>
                    <a:pt x="21182" y="2890"/>
                    <a:pt x="21849" y="2163"/>
                    <a:pt x="21849" y="1342"/>
                  </a:cubicBezTo>
                  <a:cubicBezTo>
                    <a:pt x="21849" y="572"/>
                    <a:pt x="21263" y="1"/>
                    <a:pt x="2052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a:off x="3131025" y="3445500"/>
              <a:ext cx="450975" cy="34550"/>
            </a:xfrm>
            <a:custGeom>
              <a:rect b="b" l="l" r="r" t="t"/>
              <a:pathLst>
                <a:path extrusionOk="0" h="1382" w="18039">
                  <a:moveTo>
                    <a:pt x="691" y="0"/>
                  </a:moveTo>
                  <a:cubicBezTo>
                    <a:pt x="310" y="0"/>
                    <a:pt x="1" y="310"/>
                    <a:pt x="1" y="691"/>
                  </a:cubicBezTo>
                  <a:cubicBezTo>
                    <a:pt x="1" y="1072"/>
                    <a:pt x="310" y="1381"/>
                    <a:pt x="691" y="1381"/>
                  </a:cubicBezTo>
                  <a:lnTo>
                    <a:pt x="17348" y="1381"/>
                  </a:lnTo>
                  <a:cubicBezTo>
                    <a:pt x="17729" y="1381"/>
                    <a:pt x="18039" y="1072"/>
                    <a:pt x="18039" y="691"/>
                  </a:cubicBezTo>
                  <a:cubicBezTo>
                    <a:pt x="18039" y="310"/>
                    <a:pt x="17729" y="0"/>
                    <a:pt x="17348" y="0"/>
                  </a:cubicBez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5"/>
            <p:cNvSpPr/>
            <p:nvPr/>
          </p:nvSpPr>
          <p:spPr>
            <a:xfrm>
              <a:off x="3131025" y="3445500"/>
              <a:ext cx="450975" cy="34550"/>
            </a:xfrm>
            <a:custGeom>
              <a:rect b="b" l="l" r="r" t="t"/>
              <a:pathLst>
                <a:path extrusionOk="0" h="1382" w="18039">
                  <a:moveTo>
                    <a:pt x="691" y="0"/>
                  </a:moveTo>
                  <a:cubicBezTo>
                    <a:pt x="310" y="0"/>
                    <a:pt x="1" y="310"/>
                    <a:pt x="1" y="691"/>
                  </a:cubicBezTo>
                  <a:cubicBezTo>
                    <a:pt x="1" y="1072"/>
                    <a:pt x="310" y="1381"/>
                    <a:pt x="691" y="1381"/>
                  </a:cubicBezTo>
                  <a:lnTo>
                    <a:pt x="17348" y="1381"/>
                  </a:lnTo>
                  <a:cubicBezTo>
                    <a:pt x="17729" y="1381"/>
                    <a:pt x="18039" y="1072"/>
                    <a:pt x="18039" y="691"/>
                  </a:cubicBezTo>
                  <a:cubicBezTo>
                    <a:pt x="18039" y="310"/>
                    <a:pt x="17729" y="0"/>
                    <a:pt x="1734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2950650" y="2500725"/>
              <a:ext cx="341150" cy="469150"/>
            </a:xfrm>
            <a:custGeom>
              <a:rect b="b" l="l" r="r" t="t"/>
              <a:pathLst>
                <a:path extrusionOk="0" h="18766" w="13646">
                  <a:moveTo>
                    <a:pt x="10192" y="1"/>
                  </a:moveTo>
                  <a:cubicBezTo>
                    <a:pt x="6787" y="1620"/>
                    <a:pt x="3954" y="4394"/>
                    <a:pt x="2251" y="7764"/>
                  </a:cubicBezTo>
                  <a:cubicBezTo>
                    <a:pt x="548" y="11133"/>
                    <a:pt x="1" y="15062"/>
                    <a:pt x="703" y="18765"/>
                  </a:cubicBezTo>
                  <a:cubicBezTo>
                    <a:pt x="1001" y="15241"/>
                    <a:pt x="2572" y="11609"/>
                    <a:pt x="4847" y="8883"/>
                  </a:cubicBezTo>
                  <a:cubicBezTo>
                    <a:pt x="7109" y="6168"/>
                    <a:pt x="10228" y="4156"/>
                    <a:pt x="13645" y="3239"/>
                  </a:cubicBezTo>
                  <a:cubicBezTo>
                    <a:pt x="12419" y="2132"/>
                    <a:pt x="11419" y="1108"/>
                    <a:pt x="10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1890100" y="1775950"/>
              <a:ext cx="1213875" cy="617650"/>
            </a:xfrm>
            <a:custGeom>
              <a:rect b="b" l="l" r="r" t="t"/>
              <a:pathLst>
                <a:path extrusionOk="0" h="24706" w="48555">
                  <a:moveTo>
                    <a:pt x="41367" y="1"/>
                  </a:moveTo>
                  <a:cubicBezTo>
                    <a:pt x="27493" y="1"/>
                    <a:pt x="13626" y="1322"/>
                    <a:pt x="1" y="3941"/>
                  </a:cubicBezTo>
                  <a:lnTo>
                    <a:pt x="32624" y="24706"/>
                  </a:lnTo>
                  <a:lnTo>
                    <a:pt x="48554" y="119"/>
                  </a:lnTo>
                  <a:cubicBezTo>
                    <a:pt x="46159" y="40"/>
                    <a:pt x="43763" y="1"/>
                    <a:pt x="41367"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a:off x="4707125" y="3177350"/>
              <a:ext cx="1129625" cy="862850"/>
            </a:xfrm>
            <a:custGeom>
              <a:rect b="b" l="l" r="r" t="t"/>
              <a:pathLst>
                <a:path extrusionOk="0" h="34514" w="45185">
                  <a:moveTo>
                    <a:pt x="37827" y="0"/>
                  </a:moveTo>
                  <a:cubicBezTo>
                    <a:pt x="16417" y="0"/>
                    <a:pt x="4290" y="11993"/>
                    <a:pt x="0" y="16727"/>
                  </a:cubicBezTo>
                  <a:lnTo>
                    <a:pt x="6966" y="30372"/>
                  </a:lnTo>
                  <a:cubicBezTo>
                    <a:pt x="10692" y="32550"/>
                    <a:pt x="14740" y="34003"/>
                    <a:pt x="18908" y="34396"/>
                  </a:cubicBezTo>
                  <a:cubicBezTo>
                    <a:pt x="19765" y="34475"/>
                    <a:pt x="20625" y="34514"/>
                    <a:pt x="21486" y="34514"/>
                  </a:cubicBezTo>
                  <a:cubicBezTo>
                    <a:pt x="28005" y="34514"/>
                    <a:pt x="34540" y="32279"/>
                    <a:pt x="39672" y="28336"/>
                  </a:cubicBezTo>
                  <a:lnTo>
                    <a:pt x="40053" y="27681"/>
                  </a:lnTo>
                  <a:cubicBezTo>
                    <a:pt x="44827" y="19418"/>
                    <a:pt x="45185" y="9333"/>
                    <a:pt x="41017" y="761"/>
                  </a:cubicBezTo>
                  <a:lnTo>
                    <a:pt x="40684" y="70"/>
                  </a:lnTo>
                  <a:cubicBezTo>
                    <a:pt x="39714" y="23"/>
                    <a:pt x="38762" y="0"/>
                    <a:pt x="37827"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3538825" y="3380900"/>
              <a:ext cx="2282150" cy="2183325"/>
            </a:xfrm>
            <a:custGeom>
              <a:rect b="b" l="l" r="r" t="t"/>
              <a:pathLst>
                <a:path extrusionOk="0" h="87333" w="91286">
                  <a:moveTo>
                    <a:pt x="87821" y="17741"/>
                  </a:moveTo>
                  <a:lnTo>
                    <a:pt x="87761" y="17843"/>
                  </a:lnTo>
                  <a:lnTo>
                    <a:pt x="87761" y="17843"/>
                  </a:lnTo>
                  <a:cubicBezTo>
                    <a:pt x="87782" y="17810"/>
                    <a:pt x="87801" y="17775"/>
                    <a:pt x="87821" y="17741"/>
                  </a:cubicBezTo>
                  <a:close/>
                  <a:moveTo>
                    <a:pt x="90155" y="1"/>
                  </a:moveTo>
                  <a:lnTo>
                    <a:pt x="90155" y="1"/>
                  </a:lnTo>
                  <a:cubicBezTo>
                    <a:pt x="87523" y="19312"/>
                    <a:pt x="72331" y="21801"/>
                    <a:pt x="68914" y="22110"/>
                  </a:cubicBezTo>
                  <a:cubicBezTo>
                    <a:pt x="67306" y="22146"/>
                    <a:pt x="65544" y="22158"/>
                    <a:pt x="63627" y="22158"/>
                  </a:cubicBezTo>
                  <a:lnTo>
                    <a:pt x="29028" y="22158"/>
                  </a:lnTo>
                  <a:lnTo>
                    <a:pt x="29028" y="6323"/>
                  </a:lnTo>
                  <a:lnTo>
                    <a:pt x="0" y="42149"/>
                  </a:lnTo>
                  <a:lnTo>
                    <a:pt x="29028" y="87333"/>
                  </a:lnTo>
                  <a:lnTo>
                    <a:pt x="29028" y="70831"/>
                  </a:lnTo>
                  <a:lnTo>
                    <a:pt x="38898" y="70831"/>
                  </a:lnTo>
                  <a:cubicBezTo>
                    <a:pt x="50209" y="70831"/>
                    <a:pt x="60651" y="64806"/>
                    <a:pt x="66306" y="55007"/>
                  </a:cubicBezTo>
                  <a:lnTo>
                    <a:pt x="83916" y="24516"/>
                  </a:lnTo>
                  <a:lnTo>
                    <a:pt x="86785" y="19539"/>
                  </a:lnTo>
                  <a:cubicBezTo>
                    <a:pt x="86785" y="19539"/>
                    <a:pt x="86785" y="19539"/>
                    <a:pt x="86785" y="19527"/>
                  </a:cubicBezTo>
                  <a:lnTo>
                    <a:pt x="87761" y="17843"/>
                  </a:lnTo>
                  <a:lnTo>
                    <a:pt x="87761" y="17843"/>
                  </a:lnTo>
                  <a:cubicBezTo>
                    <a:pt x="87670" y="17996"/>
                    <a:pt x="87571" y="18142"/>
                    <a:pt x="87464" y="18289"/>
                  </a:cubicBezTo>
                  <a:cubicBezTo>
                    <a:pt x="90381" y="12609"/>
                    <a:pt x="91286" y="6168"/>
                    <a:pt x="90155"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3620375" y="4104425"/>
              <a:ext cx="1742500" cy="925225"/>
            </a:xfrm>
            <a:custGeom>
              <a:rect b="b" l="l" r="r" t="t"/>
              <a:pathLst>
                <a:path extrusionOk="0" h="37009" w="69700">
                  <a:moveTo>
                    <a:pt x="52665" y="0"/>
                  </a:moveTo>
                  <a:cubicBezTo>
                    <a:pt x="50351" y="0"/>
                    <a:pt x="48172" y="1779"/>
                    <a:pt x="46899" y="3814"/>
                  </a:cubicBezTo>
                  <a:cubicBezTo>
                    <a:pt x="45447" y="6135"/>
                    <a:pt x="44733" y="8862"/>
                    <a:pt x="43244" y="11160"/>
                  </a:cubicBezTo>
                  <a:cubicBezTo>
                    <a:pt x="41968" y="13131"/>
                    <a:pt x="39806" y="14831"/>
                    <a:pt x="37549" y="14831"/>
                  </a:cubicBezTo>
                  <a:cubicBezTo>
                    <a:pt x="37174" y="14831"/>
                    <a:pt x="36798" y="14784"/>
                    <a:pt x="36422" y="14684"/>
                  </a:cubicBezTo>
                  <a:cubicBezTo>
                    <a:pt x="32576" y="13660"/>
                    <a:pt x="31445" y="8040"/>
                    <a:pt x="27599" y="7028"/>
                  </a:cubicBezTo>
                  <a:cubicBezTo>
                    <a:pt x="27215" y="6927"/>
                    <a:pt x="26829" y="6880"/>
                    <a:pt x="26444" y="6880"/>
                  </a:cubicBezTo>
                  <a:cubicBezTo>
                    <a:pt x="24480" y="6880"/>
                    <a:pt x="22558" y="8109"/>
                    <a:pt x="21194" y="9612"/>
                  </a:cubicBezTo>
                  <a:cubicBezTo>
                    <a:pt x="19551" y="11398"/>
                    <a:pt x="18396" y="13589"/>
                    <a:pt x="16658" y="15279"/>
                  </a:cubicBezTo>
                  <a:cubicBezTo>
                    <a:pt x="15376" y="16526"/>
                    <a:pt x="13596" y="17462"/>
                    <a:pt x="11866" y="17462"/>
                  </a:cubicBezTo>
                  <a:cubicBezTo>
                    <a:pt x="11250" y="17462"/>
                    <a:pt x="10640" y="17343"/>
                    <a:pt x="10062" y="17077"/>
                  </a:cubicBezTo>
                  <a:cubicBezTo>
                    <a:pt x="8335" y="16279"/>
                    <a:pt x="7192" y="14291"/>
                    <a:pt x="5311" y="14041"/>
                  </a:cubicBezTo>
                  <a:cubicBezTo>
                    <a:pt x="5184" y="14025"/>
                    <a:pt x="5059" y="14017"/>
                    <a:pt x="4934" y="14017"/>
                  </a:cubicBezTo>
                  <a:cubicBezTo>
                    <a:pt x="3429" y="14017"/>
                    <a:pt x="2080" y="15168"/>
                    <a:pt x="1168" y="16410"/>
                  </a:cubicBezTo>
                  <a:cubicBezTo>
                    <a:pt x="727" y="17006"/>
                    <a:pt x="334" y="17637"/>
                    <a:pt x="1" y="18292"/>
                  </a:cubicBezTo>
                  <a:lnTo>
                    <a:pt x="9954" y="33794"/>
                  </a:lnTo>
                  <a:cubicBezTo>
                    <a:pt x="12776" y="33389"/>
                    <a:pt x="15479" y="32400"/>
                    <a:pt x="18229" y="31674"/>
                  </a:cubicBezTo>
                  <a:cubicBezTo>
                    <a:pt x="21771" y="30744"/>
                    <a:pt x="25428" y="30288"/>
                    <a:pt x="29086" y="30288"/>
                  </a:cubicBezTo>
                  <a:cubicBezTo>
                    <a:pt x="37320" y="30288"/>
                    <a:pt x="45562" y="32598"/>
                    <a:pt x="52519" y="37008"/>
                  </a:cubicBezTo>
                  <a:cubicBezTo>
                    <a:pt x="56794" y="34317"/>
                    <a:pt x="60437" y="30591"/>
                    <a:pt x="63044" y="26066"/>
                  </a:cubicBezTo>
                  <a:lnTo>
                    <a:pt x="69700" y="14541"/>
                  </a:lnTo>
                  <a:cubicBezTo>
                    <a:pt x="69681" y="14541"/>
                    <a:pt x="69662" y="14541"/>
                    <a:pt x="69644" y="14541"/>
                  </a:cubicBezTo>
                  <a:cubicBezTo>
                    <a:pt x="68464" y="14541"/>
                    <a:pt x="67395" y="15271"/>
                    <a:pt x="66223" y="15470"/>
                  </a:cubicBezTo>
                  <a:cubicBezTo>
                    <a:pt x="65998" y="15508"/>
                    <a:pt x="65775" y="15527"/>
                    <a:pt x="65555" y="15527"/>
                  </a:cubicBezTo>
                  <a:cubicBezTo>
                    <a:pt x="63111" y="15527"/>
                    <a:pt x="61018" y="13258"/>
                    <a:pt x="60068" y="10910"/>
                  </a:cubicBezTo>
                  <a:cubicBezTo>
                    <a:pt x="59032" y="8338"/>
                    <a:pt x="58758" y="5469"/>
                    <a:pt x="57353" y="3087"/>
                  </a:cubicBezTo>
                  <a:cubicBezTo>
                    <a:pt x="56532" y="1682"/>
                    <a:pt x="55246" y="468"/>
                    <a:pt x="53650" y="111"/>
                  </a:cubicBezTo>
                  <a:cubicBezTo>
                    <a:pt x="53321" y="36"/>
                    <a:pt x="52991" y="0"/>
                    <a:pt x="52665"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4819050" y="4175050"/>
              <a:ext cx="43175" cy="593550"/>
            </a:xfrm>
            <a:custGeom>
              <a:rect b="b" l="l" r="r" t="t"/>
              <a:pathLst>
                <a:path extrusionOk="0" h="23742" w="1727">
                  <a:moveTo>
                    <a:pt x="0" y="0"/>
                  </a:moveTo>
                  <a:lnTo>
                    <a:pt x="0" y="23622"/>
                  </a:lnTo>
                  <a:cubicBezTo>
                    <a:pt x="572" y="23646"/>
                    <a:pt x="1143" y="23694"/>
                    <a:pt x="1727" y="23741"/>
                  </a:cubicBezTo>
                  <a:lnTo>
                    <a:pt x="17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4734200" y="4134575"/>
              <a:ext cx="196500" cy="80675"/>
            </a:xfrm>
            <a:custGeom>
              <a:rect b="b" l="l" r="r" t="t"/>
              <a:pathLst>
                <a:path extrusionOk="0" h="3227" w="7860">
                  <a:moveTo>
                    <a:pt x="1608" y="0"/>
                  </a:moveTo>
                  <a:cubicBezTo>
                    <a:pt x="727" y="0"/>
                    <a:pt x="1" y="726"/>
                    <a:pt x="1" y="1619"/>
                  </a:cubicBezTo>
                  <a:cubicBezTo>
                    <a:pt x="1" y="2512"/>
                    <a:pt x="727" y="3227"/>
                    <a:pt x="1608" y="3227"/>
                  </a:cubicBezTo>
                  <a:lnTo>
                    <a:pt x="7859" y="3227"/>
                  </a:lnTo>
                  <a:lnTo>
                    <a:pt x="7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4734200" y="4134575"/>
              <a:ext cx="196500" cy="80675"/>
            </a:xfrm>
            <a:custGeom>
              <a:rect b="b" l="l" r="r" t="t"/>
              <a:pathLst>
                <a:path extrusionOk="0" h="3227" w="7860">
                  <a:moveTo>
                    <a:pt x="1608" y="0"/>
                  </a:moveTo>
                  <a:cubicBezTo>
                    <a:pt x="727" y="0"/>
                    <a:pt x="1" y="726"/>
                    <a:pt x="1" y="1619"/>
                  </a:cubicBezTo>
                  <a:cubicBezTo>
                    <a:pt x="1" y="2512"/>
                    <a:pt x="727" y="3227"/>
                    <a:pt x="1608" y="3227"/>
                  </a:cubicBezTo>
                  <a:lnTo>
                    <a:pt x="7859" y="3227"/>
                  </a:lnTo>
                  <a:lnTo>
                    <a:pt x="785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4734200" y="4154800"/>
              <a:ext cx="196500" cy="60450"/>
            </a:xfrm>
            <a:custGeom>
              <a:rect b="b" l="l" r="r" t="t"/>
              <a:pathLst>
                <a:path extrusionOk="0" h="2418" w="7860">
                  <a:moveTo>
                    <a:pt x="227" y="1"/>
                  </a:moveTo>
                  <a:cubicBezTo>
                    <a:pt x="84" y="239"/>
                    <a:pt x="1" y="513"/>
                    <a:pt x="1" y="810"/>
                  </a:cubicBezTo>
                  <a:cubicBezTo>
                    <a:pt x="1" y="1703"/>
                    <a:pt x="727" y="2418"/>
                    <a:pt x="1608" y="2418"/>
                  </a:cubicBezTo>
                  <a:lnTo>
                    <a:pt x="7859" y="2418"/>
                  </a:lnTo>
                  <a:lnTo>
                    <a:pt x="7859" y="810"/>
                  </a:lnTo>
                  <a:lnTo>
                    <a:pt x="1608" y="810"/>
                  </a:lnTo>
                  <a:cubicBezTo>
                    <a:pt x="1013" y="810"/>
                    <a:pt x="501" y="477"/>
                    <a:pt x="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4910125" y="3916975"/>
              <a:ext cx="41100" cy="258100"/>
            </a:xfrm>
            <a:custGeom>
              <a:rect b="b" l="l" r="r" t="t"/>
              <a:pathLst>
                <a:path extrusionOk="0" h="10324" w="1644">
                  <a:moveTo>
                    <a:pt x="822" y="1"/>
                  </a:moveTo>
                  <a:cubicBezTo>
                    <a:pt x="346" y="763"/>
                    <a:pt x="1" y="2787"/>
                    <a:pt x="1" y="5156"/>
                  </a:cubicBezTo>
                  <a:cubicBezTo>
                    <a:pt x="1" y="7537"/>
                    <a:pt x="346" y="9561"/>
                    <a:pt x="822" y="10323"/>
                  </a:cubicBezTo>
                  <a:cubicBezTo>
                    <a:pt x="1298" y="9561"/>
                    <a:pt x="1644" y="7537"/>
                    <a:pt x="1644" y="5156"/>
                  </a:cubicBezTo>
                  <a:cubicBezTo>
                    <a:pt x="1644" y="2787"/>
                    <a:pt x="1298" y="763"/>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4910125" y="3916975"/>
              <a:ext cx="20575" cy="258100"/>
            </a:xfrm>
            <a:custGeom>
              <a:rect b="b" l="l" r="r" t="t"/>
              <a:pathLst>
                <a:path extrusionOk="0" h="10324" w="823">
                  <a:moveTo>
                    <a:pt x="822" y="1"/>
                  </a:moveTo>
                  <a:cubicBezTo>
                    <a:pt x="346" y="763"/>
                    <a:pt x="1" y="2787"/>
                    <a:pt x="1" y="5156"/>
                  </a:cubicBezTo>
                  <a:cubicBezTo>
                    <a:pt x="1" y="7537"/>
                    <a:pt x="346" y="9561"/>
                    <a:pt x="822" y="10323"/>
                  </a:cubicBezTo>
                  <a:lnTo>
                    <a:pt x="822"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4930675" y="4175025"/>
              <a:ext cx="223550" cy="128975"/>
            </a:xfrm>
            <a:custGeom>
              <a:rect b="b" l="l" r="r" t="t"/>
              <a:pathLst>
                <a:path extrusionOk="0" h="5159" w="8942">
                  <a:moveTo>
                    <a:pt x="67" y="0"/>
                  </a:moveTo>
                  <a:cubicBezTo>
                    <a:pt x="44" y="0"/>
                    <a:pt x="22" y="1"/>
                    <a:pt x="0" y="1"/>
                  </a:cubicBezTo>
                  <a:cubicBezTo>
                    <a:pt x="417" y="799"/>
                    <a:pt x="2000" y="2097"/>
                    <a:pt x="4060" y="3288"/>
                  </a:cubicBezTo>
                  <a:cubicBezTo>
                    <a:pt x="6071" y="4450"/>
                    <a:pt x="7956" y="5158"/>
                    <a:pt x="8876" y="5158"/>
                  </a:cubicBezTo>
                  <a:cubicBezTo>
                    <a:pt x="8898" y="5158"/>
                    <a:pt x="8920" y="5158"/>
                    <a:pt x="8942" y="5157"/>
                  </a:cubicBezTo>
                  <a:cubicBezTo>
                    <a:pt x="8525" y="4359"/>
                    <a:pt x="6941" y="3061"/>
                    <a:pt x="4882" y="1871"/>
                  </a:cubicBezTo>
                  <a:cubicBezTo>
                    <a:pt x="2871" y="709"/>
                    <a:pt x="997" y="0"/>
                    <a:pt x="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4930675" y="4175025"/>
              <a:ext cx="223550" cy="128925"/>
            </a:xfrm>
            <a:custGeom>
              <a:rect b="b" l="l" r="r" t="t"/>
              <a:pathLst>
                <a:path extrusionOk="0" h="5157" w="8942">
                  <a:moveTo>
                    <a:pt x="67" y="0"/>
                  </a:moveTo>
                  <a:cubicBezTo>
                    <a:pt x="44" y="0"/>
                    <a:pt x="22" y="1"/>
                    <a:pt x="0" y="1"/>
                  </a:cubicBezTo>
                  <a:lnTo>
                    <a:pt x="8942" y="5157"/>
                  </a:lnTo>
                  <a:cubicBezTo>
                    <a:pt x="8525" y="4359"/>
                    <a:pt x="6941" y="3061"/>
                    <a:pt x="4882" y="1871"/>
                  </a:cubicBezTo>
                  <a:cubicBezTo>
                    <a:pt x="2871" y="709"/>
                    <a:pt x="997" y="0"/>
                    <a:pt x="67"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4707125" y="4175025"/>
              <a:ext cx="223575" cy="128975"/>
            </a:xfrm>
            <a:custGeom>
              <a:rect b="b" l="l" r="r" t="t"/>
              <a:pathLst>
                <a:path extrusionOk="0" h="5159" w="8943">
                  <a:moveTo>
                    <a:pt x="8876" y="0"/>
                  </a:moveTo>
                  <a:cubicBezTo>
                    <a:pt x="7957" y="0"/>
                    <a:pt x="6071" y="709"/>
                    <a:pt x="4060" y="1871"/>
                  </a:cubicBezTo>
                  <a:cubicBezTo>
                    <a:pt x="2001" y="3061"/>
                    <a:pt x="429" y="4359"/>
                    <a:pt x="0" y="5157"/>
                  </a:cubicBezTo>
                  <a:cubicBezTo>
                    <a:pt x="22" y="5158"/>
                    <a:pt x="44" y="5158"/>
                    <a:pt x="67" y="5158"/>
                  </a:cubicBezTo>
                  <a:cubicBezTo>
                    <a:pt x="997" y="5158"/>
                    <a:pt x="2871" y="4450"/>
                    <a:pt x="4882" y="3288"/>
                  </a:cubicBezTo>
                  <a:cubicBezTo>
                    <a:pt x="6942" y="2097"/>
                    <a:pt x="8525" y="799"/>
                    <a:pt x="8942" y="1"/>
                  </a:cubicBezTo>
                  <a:cubicBezTo>
                    <a:pt x="8921" y="1"/>
                    <a:pt x="8899" y="0"/>
                    <a:pt x="8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4707125" y="4175050"/>
              <a:ext cx="223575" cy="128950"/>
            </a:xfrm>
            <a:custGeom>
              <a:rect b="b" l="l" r="r" t="t"/>
              <a:pathLst>
                <a:path extrusionOk="0" h="5158" w="8943">
                  <a:moveTo>
                    <a:pt x="8942" y="0"/>
                  </a:moveTo>
                  <a:lnTo>
                    <a:pt x="0" y="5156"/>
                  </a:lnTo>
                  <a:cubicBezTo>
                    <a:pt x="22" y="5157"/>
                    <a:pt x="44" y="5157"/>
                    <a:pt x="67" y="5157"/>
                  </a:cubicBezTo>
                  <a:cubicBezTo>
                    <a:pt x="997" y="5157"/>
                    <a:pt x="2871" y="4449"/>
                    <a:pt x="4882" y="3287"/>
                  </a:cubicBezTo>
                  <a:cubicBezTo>
                    <a:pt x="6942" y="2096"/>
                    <a:pt x="8525" y="798"/>
                    <a:pt x="8942"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4890475" y="4134575"/>
              <a:ext cx="80700" cy="80675"/>
            </a:xfrm>
            <a:custGeom>
              <a:rect b="b" l="l" r="r" t="t"/>
              <a:pathLst>
                <a:path extrusionOk="0" h="3227" w="3228">
                  <a:moveTo>
                    <a:pt x="1608" y="0"/>
                  </a:moveTo>
                  <a:cubicBezTo>
                    <a:pt x="715" y="0"/>
                    <a:pt x="1" y="726"/>
                    <a:pt x="1" y="1619"/>
                  </a:cubicBezTo>
                  <a:cubicBezTo>
                    <a:pt x="1" y="2512"/>
                    <a:pt x="715" y="3227"/>
                    <a:pt x="1608" y="3227"/>
                  </a:cubicBezTo>
                  <a:cubicBezTo>
                    <a:pt x="2501" y="3227"/>
                    <a:pt x="3227" y="2512"/>
                    <a:pt x="3227" y="1619"/>
                  </a:cubicBezTo>
                  <a:cubicBezTo>
                    <a:pt x="3227" y="726"/>
                    <a:pt x="2501" y="0"/>
                    <a:pt x="16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5067575" y="4392625"/>
              <a:ext cx="29800" cy="408125"/>
            </a:xfrm>
            <a:custGeom>
              <a:rect b="b" l="l" r="r" t="t"/>
              <a:pathLst>
                <a:path extrusionOk="0" h="16325" w="1192">
                  <a:moveTo>
                    <a:pt x="1" y="1"/>
                  </a:moveTo>
                  <a:lnTo>
                    <a:pt x="1" y="16229"/>
                  </a:lnTo>
                  <a:cubicBezTo>
                    <a:pt x="394" y="16253"/>
                    <a:pt x="799" y="16289"/>
                    <a:pt x="1192" y="16324"/>
                  </a:cubicBezTo>
                  <a:lnTo>
                    <a:pt x="1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5009250" y="4364950"/>
              <a:ext cx="135150" cy="55400"/>
            </a:xfrm>
            <a:custGeom>
              <a:rect b="b" l="l" r="r" t="t"/>
              <a:pathLst>
                <a:path extrusionOk="0" h="2216" w="5406">
                  <a:moveTo>
                    <a:pt x="1108" y="1"/>
                  </a:moveTo>
                  <a:cubicBezTo>
                    <a:pt x="500" y="1"/>
                    <a:pt x="0" y="501"/>
                    <a:pt x="0" y="1108"/>
                  </a:cubicBezTo>
                  <a:cubicBezTo>
                    <a:pt x="0" y="1727"/>
                    <a:pt x="500" y="2215"/>
                    <a:pt x="1108" y="2215"/>
                  </a:cubicBezTo>
                  <a:lnTo>
                    <a:pt x="5406" y="2215"/>
                  </a:lnTo>
                  <a:lnTo>
                    <a:pt x="54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5009250" y="4364950"/>
              <a:ext cx="135150" cy="55400"/>
            </a:xfrm>
            <a:custGeom>
              <a:rect b="b" l="l" r="r" t="t"/>
              <a:pathLst>
                <a:path extrusionOk="0" h="2216" w="5406">
                  <a:moveTo>
                    <a:pt x="1108" y="1"/>
                  </a:moveTo>
                  <a:cubicBezTo>
                    <a:pt x="500" y="1"/>
                    <a:pt x="0" y="501"/>
                    <a:pt x="0" y="1108"/>
                  </a:cubicBezTo>
                  <a:cubicBezTo>
                    <a:pt x="0" y="1727"/>
                    <a:pt x="500" y="2215"/>
                    <a:pt x="1108" y="2215"/>
                  </a:cubicBezTo>
                  <a:lnTo>
                    <a:pt x="5406" y="2215"/>
                  </a:lnTo>
                  <a:lnTo>
                    <a:pt x="540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5009250" y="4378950"/>
              <a:ext cx="135150" cy="41400"/>
            </a:xfrm>
            <a:custGeom>
              <a:rect b="b" l="l" r="r" t="t"/>
              <a:pathLst>
                <a:path extrusionOk="0" h="1656" w="5406">
                  <a:moveTo>
                    <a:pt x="155" y="0"/>
                  </a:moveTo>
                  <a:cubicBezTo>
                    <a:pt x="60" y="155"/>
                    <a:pt x="0" y="345"/>
                    <a:pt x="0" y="548"/>
                  </a:cubicBezTo>
                  <a:cubicBezTo>
                    <a:pt x="0" y="1167"/>
                    <a:pt x="500" y="1655"/>
                    <a:pt x="1108" y="1655"/>
                  </a:cubicBezTo>
                  <a:lnTo>
                    <a:pt x="5406" y="1655"/>
                  </a:lnTo>
                  <a:lnTo>
                    <a:pt x="5406" y="548"/>
                  </a:lnTo>
                  <a:lnTo>
                    <a:pt x="1108" y="548"/>
                  </a:lnTo>
                  <a:cubicBezTo>
                    <a:pt x="703" y="548"/>
                    <a:pt x="346" y="322"/>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5130400" y="4215225"/>
              <a:ext cx="28300" cy="177425"/>
            </a:xfrm>
            <a:custGeom>
              <a:rect b="b" l="l" r="r" t="t"/>
              <a:pathLst>
                <a:path extrusionOk="0" h="7097" w="1132">
                  <a:moveTo>
                    <a:pt x="560" y="1"/>
                  </a:moveTo>
                  <a:cubicBezTo>
                    <a:pt x="226" y="525"/>
                    <a:pt x="0" y="1918"/>
                    <a:pt x="0" y="3549"/>
                  </a:cubicBezTo>
                  <a:cubicBezTo>
                    <a:pt x="0" y="5192"/>
                    <a:pt x="226" y="6573"/>
                    <a:pt x="560" y="7097"/>
                  </a:cubicBezTo>
                  <a:cubicBezTo>
                    <a:pt x="893" y="6573"/>
                    <a:pt x="1131" y="5192"/>
                    <a:pt x="1131" y="3549"/>
                  </a:cubicBezTo>
                  <a:cubicBezTo>
                    <a:pt x="1131" y="1918"/>
                    <a:pt x="893" y="525"/>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5130400" y="4215225"/>
              <a:ext cx="14000" cy="177425"/>
            </a:xfrm>
            <a:custGeom>
              <a:rect b="b" l="l" r="r" t="t"/>
              <a:pathLst>
                <a:path extrusionOk="0" h="7097" w="560">
                  <a:moveTo>
                    <a:pt x="560" y="1"/>
                  </a:moveTo>
                  <a:cubicBezTo>
                    <a:pt x="226" y="525"/>
                    <a:pt x="0" y="1918"/>
                    <a:pt x="0" y="3549"/>
                  </a:cubicBezTo>
                  <a:cubicBezTo>
                    <a:pt x="0" y="5192"/>
                    <a:pt x="226" y="6573"/>
                    <a:pt x="560" y="7097"/>
                  </a:cubicBezTo>
                  <a:lnTo>
                    <a:pt x="560"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5144375" y="4392625"/>
              <a:ext cx="153625" cy="88750"/>
            </a:xfrm>
            <a:custGeom>
              <a:rect b="b" l="l" r="r" t="t"/>
              <a:pathLst>
                <a:path extrusionOk="0" h="3550" w="6145">
                  <a:moveTo>
                    <a:pt x="45" y="0"/>
                  </a:moveTo>
                  <a:cubicBezTo>
                    <a:pt x="30" y="0"/>
                    <a:pt x="15" y="0"/>
                    <a:pt x="1" y="1"/>
                  </a:cubicBezTo>
                  <a:cubicBezTo>
                    <a:pt x="286" y="549"/>
                    <a:pt x="1382" y="1453"/>
                    <a:pt x="2787" y="2263"/>
                  </a:cubicBezTo>
                  <a:cubicBezTo>
                    <a:pt x="4171" y="3065"/>
                    <a:pt x="5463" y="3550"/>
                    <a:pt x="6100" y="3550"/>
                  </a:cubicBezTo>
                  <a:cubicBezTo>
                    <a:pt x="6115" y="3550"/>
                    <a:pt x="6130" y="3549"/>
                    <a:pt x="6144" y="3549"/>
                  </a:cubicBezTo>
                  <a:cubicBezTo>
                    <a:pt x="5859" y="3001"/>
                    <a:pt x="4775" y="2108"/>
                    <a:pt x="3358" y="1287"/>
                  </a:cubicBezTo>
                  <a:cubicBezTo>
                    <a:pt x="1975" y="484"/>
                    <a:pt x="682" y="0"/>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5144375" y="4392625"/>
              <a:ext cx="153625" cy="88725"/>
            </a:xfrm>
            <a:custGeom>
              <a:rect b="b" l="l" r="r" t="t"/>
              <a:pathLst>
                <a:path extrusionOk="0" h="3549" w="6145">
                  <a:moveTo>
                    <a:pt x="45" y="0"/>
                  </a:moveTo>
                  <a:cubicBezTo>
                    <a:pt x="30" y="0"/>
                    <a:pt x="15" y="0"/>
                    <a:pt x="1" y="1"/>
                  </a:cubicBezTo>
                  <a:lnTo>
                    <a:pt x="6144" y="3549"/>
                  </a:lnTo>
                  <a:cubicBezTo>
                    <a:pt x="5859" y="3001"/>
                    <a:pt x="4775" y="2108"/>
                    <a:pt x="3358" y="1287"/>
                  </a:cubicBezTo>
                  <a:cubicBezTo>
                    <a:pt x="1975" y="484"/>
                    <a:pt x="682" y="0"/>
                    <a:pt x="4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4990800" y="4392625"/>
              <a:ext cx="153600" cy="88750"/>
            </a:xfrm>
            <a:custGeom>
              <a:rect b="b" l="l" r="r" t="t"/>
              <a:pathLst>
                <a:path extrusionOk="0" h="3550" w="6144">
                  <a:moveTo>
                    <a:pt x="6099" y="0"/>
                  </a:moveTo>
                  <a:cubicBezTo>
                    <a:pt x="5463" y="0"/>
                    <a:pt x="4170" y="484"/>
                    <a:pt x="2786" y="1287"/>
                  </a:cubicBezTo>
                  <a:cubicBezTo>
                    <a:pt x="1381" y="2108"/>
                    <a:pt x="286" y="3001"/>
                    <a:pt x="0" y="3549"/>
                  </a:cubicBezTo>
                  <a:cubicBezTo>
                    <a:pt x="15" y="3549"/>
                    <a:pt x="29" y="3550"/>
                    <a:pt x="45" y="3550"/>
                  </a:cubicBezTo>
                  <a:cubicBezTo>
                    <a:pt x="681" y="3550"/>
                    <a:pt x="1974" y="3065"/>
                    <a:pt x="3358" y="2263"/>
                  </a:cubicBezTo>
                  <a:cubicBezTo>
                    <a:pt x="4775" y="1453"/>
                    <a:pt x="5858" y="549"/>
                    <a:pt x="6144" y="1"/>
                  </a:cubicBezTo>
                  <a:cubicBezTo>
                    <a:pt x="6129" y="0"/>
                    <a:pt x="6114" y="0"/>
                    <a:pt x="60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4990800" y="4392625"/>
              <a:ext cx="153600" cy="88750"/>
            </a:xfrm>
            <a:custGeom>
              <a:rect b="b" l="l" r="r" t="t"/>
              <a:pathLst>
                <a:path extrusionOk="0" h="3550" w="6144">
                  <a:moveTo>
                    <a:pt x="6144" y="1"/>
                  </a:moveTo>
                  <a:lnTo>
                    <a:pt x="0" y="3549"/>
                  </a:lnTo>
                  <a:cubicBezTo>
                    <a:pt x="15" y="3549"/>
                    <a:pt x="29" y="3550"/>
                    <a:pt x="45" y="3550"/>
                  </a:cubicBezTo>
                  <a:cubicBezTo>
                    <a:pt x="681" y="3550"/>
                    <a:pt x="1974" y="3065"/>
                    <a:pt x="3358" y="2263"/>
                  </a:cubicBezTo>
                  <a:cubicBezTo>
                    <a:pt x="4775" y="1453"/>
                    <a:pt x="5858" y="549"/>
                    <a:pt x="6144"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5116700" y="4364950"/>
              <a:ext cx="55375" cy="55400"/>
            </a:xfrm>
            <a:custGeom>
              <a:rect b="b" l="l" r="r" t="t"/>
              <a:pathLst>
                <a:path extrusionOk="0" h="2216" w="2215">
                  <a:moveTo>
                    <a:pt x="1108" y="1"/>
                  </a:moveTo>
                  <a:cubicBezTo>
                    <a:pt x="501" y="1"/>
                    <a:pt x="0" y="501"/>
                    <a:pt x="0" y="1108"/>
                  </a:cubicBezTo>
                  <a:cubicBezTo>
                    <a:pt x="0" y="1727"/>
                    <a:pt x="501" y="2215"/>
                    <a:pt x="1108" y="2215"/>
                  </a:cubicBezTo>
                  <a:cubicBezTo>
                    <a:pt x="1727" y="2215"/>
                    <a:pt x="2215" y="1727"/>
                    <a:pt x="2215" y="1108"/>
                  </a:cubicBezTo>
                  <a:cubicBezTo>
                    <a:pt x="2215" y="501"/>
                    <a:pt x="1727" y="1"/>
                    <a:pt x="1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4173725" y="4169100"/>
              <a:ext cx="111650" cy="172075"/>
            </a:xfrm>
            <a:custGeom>
              <a:rect b="b" l="l" r="r" t="t"/>
              <a:pathLst>
                <a:path extrusionOk="0" h="6883" w="4466">
                  <a:moveTo>
                    <a:pt x="0" y="0"/>
                  </a:moveTo>
                  <a:lnTo>
                    <a:pt x="0" y="6882"/>
                  </a:lnTo>
                  <a:lnTo>
                    <a:pt x="4465" y="6882"/>
                  </a:lnTo>
                  <a:lnTo>
                    <a:pt x="4465" y="0"/>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4173725" y="4169100"/>
              <a:ext cx="111650" cy="172075"/>
            </a:xfrm>
            <a:custGeom>
              <a:rect b="b" l="l" r="r" t="t"/>
              <a:pathLst>
                <a:path extrusionOk="0" h="6883" w="4466">
                  <a:moveTo>
                    <a:pt x="0" y="0"/>
                  </a:moveTo>
                  <a:lnTo>
                    <a:pt x="0" y="6882"/>
                  </a:lnTo>
                  <a:lnTo>
                    <a:pt x="4465" y="6882"/>
                  </a:lnTo>
                  <a:lnTo>
                    <a:pt x="4465"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4285350" y="4169100"/>
              <a:ext cx="52700" cy="172075"/>
            </a:xfrm>
            <a:custGeom>
              <a:rect b="b" l="l" r="r" t="t"/>
              <a:pathLst>
                <a:path extrusionOk="0" h="6883" w="2108">
                  <a:moveTo>
                    <a:pt x="0" y="0"/>
                  </a:moveTo>
                  <a:lnTo>
                    <a:pt x="0" y="6882"/>
                  </a:lnTo>
                  <a:lnTo>
                    <a:pt x="2108" y="6882"/>
                  </a:lnTo>
                  <a:lnTo>
                    <a:pt x="2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4521375" y="4390250"/>
              <a:ext cx="202750" cy="60450"/>
            </a:xfrm>
            <a:custGeom>
              <a:rect b="b" l="l" r="r" t="t"/>
              <a:pathLst>
                <a:path extrusionOk="0" h="2418" w="8110">
                  <a:moveTo>
                    <a:pt x="5740" y="1"/>
                  </a:moveTo>
                  <a:lnTo>
                    <a:pt x="1" y="2418"/>
                  </a:lnTo>
                  <a:lnTo>
                    <a:pt x="8109" y="2418"/>
                  </a:lnTo>
                  <a:lnTo>
                    <a:pt x="5740"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4521375" y="4390250"/>
              <a:ext cx="202750" cy="60450"/>
            </a:xfrm>
            <a:custGeom>
              <a:rect b="b" l="l" r="r" t="t"/>
              <a:pathLst>
                <a:path extrusionOk="0" h="2418" w="8110">
                  <a:moveTo>
                    <a:pt x="5740" y="1"/>
                  </a:moveTo>
                  <a:lnTo>
                    <a:pt x="1" y="2418"/>
                  </a:lnTo>
                  <a:lnTo>
                    <a:pt x="8109" y="2418"/>
                  </a:lnTo>
                  <a:lnTo>
                    <a:pt x="5740"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3922200" y="4342925"/>
              <a:ext cx="415850" cy="373875"/>
            </a:xfrm>
            <a:custGeom>
              <a:rect b="b" l="l" r="r" t="t"/>
              <a:pathLst>
                <a:path extrusionOk="0" h="14955" w="16634">
                  <a:moveTo>
                    <a:pt x="16634" y="1"/>
                  </a:moveTo>
                  <a:lnTo>
                    <a:pt x="1" y="2918"/>
                  </a:lnTo>
                  <a:lnTo>
                    <a:pt x="1" y="14955"/>
                  </a:lnTo>
                  <a:lnTo>
                    <a:pt x="16634" y="14955"/>
                  </a:lnTo>
                  <a:lnTo>
                    <a:pt x="16634" y="1"/>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3922200" y="4342925"/>
              <a:ext cx="415850" cy="373875"/>
            </a:xfrm>
            <a:custGeom>
              <a:rect b="b" l="l" r="r" t="t"/>
              <a:pathLst>
                <a:path extrusionOk="0" h="14955" w="16634">
                  <a:moveTo>
                    <a:pt x="16634" y="1"/>
                  </a:moveTo>
                  <a:lnTo>
                    <a:pt x="1" y="2918"/>
                  </a:lnTo>
                  <a:lnTo>
                    <a:pt x="1" y="14955"/>
                  </a:lnTo>
                  <a:lnTo>
                    <a:pt x="16634" y="14955"/>
                  </a:lnTo>
                  <a:lnTo>
                    <a:pt x="16634"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338025" y="4250350"/>
              <a:ext cx="326850" cy="466450"/>
            </a:xfrm>
            <a:custGeom>
              <a:rect b="b" l="l" r="r" t="t"/>
              <a:pathLst>
                <a:path extrusionOk="0" h="18658" w="13074">
                  <a:moveTo>
                    <a:pt x="6537" y="1"/>
                  </a:moveTo>
                  <a:lnTo>
                    <a:pt x="1" y="5597"/>
                  </a:lnTo>
                  <a:lnTo>
                    <a:pt x="1" y="18658"/>
                  </a:lnTo>
                  <a:lnTo>
                    <a:pt x="13074" y="18658"/>
                  </a:lnTo>
                  <a:lnTo>
                    <a:pt x="13074" y="5597"/>
                  </a:lnTo>
                  <a:lnTo>
                    <a:pt x="6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3853450" y="4234875"/>
              <a:ext cx="883175" cy="215825"/>
            </a:xfrm>
            <a:custGeom>
              <a:rect b="b" l="l" r="r" t="t"/>
              <a:pathLst>
                <a:path extrusionOk="0" h="8633" w="35327">
                  <a:moveTo>
                    <a:pt x="9418" y="1"/>
                  </a:moveTo>
                  <a:lnTo>
                    <a:pt x="0" y="8049"/>
                  </a:lnTo>
                  <a:lnTo>
                    <a:pt x="500" y="8633"/>
                  </a:lnTo>
                  <a:lnTo>
                    <a:pt x="17014" y="8633"/>
                  </a:lnTo>
                  <a:lnTo>
                    <a:pt x="25920" y="1013"/>
                  </a:lnTo>
                  <a:lnTo>
                    <a:pt x="34826" y="8633"/>
                  </a:lnTo>
                  <a:lnTo>
                    <a:pt x="35326" y="8049"/>
                  </a:lnTo>
                  <a:lnTo>
                    <a:pt x="25920"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4164200" y="4156300"/>
              <a:ext cx="182475" cy="25625"/>
            </a:xfrm>
            <a:custGeom>
              <a:rect b="b" l="l" r="r" t="t"/>
              <a:pathLst>
                <a:path extrusionOk="0" h="1025" w="7299">
                  <a:moveTo>
                    <a:pt x="0" y="0"/>
                  </a:moveTo>
                  <a:lnTo>
                    <a:pt x="0" y="1024"/>
                  </a:lnTo>
                  <a:lnTo>
                    <a:pt x="7299" y="1024"/>
                  </a:lnTo>
                  <a:lnTo>
                    <a:pt x="7299" y="0"/>
                  </a:lnTo>
                  <a:close/>
                </a:path>
              </a:pathLst>
            </a:custGeom>
            <a:solidFill>
              <a:srgbClr val="DB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4164200" y="4156300"/>
              <a:ext cx="182475" cy="25625"/>
            </a:xfrm>
            <a:custGeom>
              <a:rect b="b" l="l" r="r" t="t"/>
              <a:pathLst>
                <a:path extrusionOk="0" h="1025" w="7299">
                  <a:moveTo>
                    <a:pt x="0" y="0"/>
                  </a:moveTo>
                  <a:lnTo>
                    <a:pt x="0" y="1024"/>
                  </a:lnTo>
                  <a:lnTo>
                    <a:pt x="7299" y="1024"/>
                  </a:lnTo>
                  <a:lnTo>
                    <a:pt x="7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4408575" y="4521825"/>
              <a:ext cx="101225" cy="194975"/>
            </a:xfrm>
            <a:custGeom>
              <a:rect b="b" l="l" r="r" t="t"/>
              <a:pathLst>
                <a:path extrusionOk="0" h="7799" w="4049">
                  <a:moveTo>
                    <a:pt x="0" y="0"/>
                  </a:moveTo>
                  <a:lnTo>
                    <a:pt x="0" y="7799"/>
                  </a:lnTo>
                  <a:lnTo>
                    <a:pt x="4049" y="7799"/>
                  </a:lnTo>
                  <a:lnTo>
                    <a:pt x="404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4246650" y="759450"/>
              <a:ext cx="111950" cy="146400"/>
            </a:xfrm>
            <a:custGeom>
              <a:rect b="b" l="l" r="r" t="t"/>
              <a:pathLst>
                <a:path extrusionOk="0" h="5856" w="4478">
                  <a:moveTo>
                    <a:pt x="2025" y="0"/>
                  </a:moveTo>
                  <a:cubicBezTo>
                    <a:pt x="1846" y="215"/>
                    <a:pt x="1667" y="405"/>
                    <a:pt x="1477" y="608"/>
                  </a:cubicBezTo>
                  <a:cubicBezTo>
                    <a:pt x="381" y="1667"/>
                    <a:pt x="0" y="3310"/>
                    <a:pt x="727" y="4656"/>
                  </a:cubicBezTo>
                  <a:cubicBezTo>
                    <a:pt x="786" y="4763"/>
                    <a:pt x="846" y="4870"/>
                    <a:pt x="917" y="4977"/>
                  </a:cubicBezTo>
                  <a:cubicBezTo>
                    <a:pt x="1807" y="5412"/>
                    <a:pt x="2849" y="5856"/>
                    <a:pt x="3856" y="5856"/>
                  </a:cubicBezTo>
                  <a:cubicBezTo>
                    <a:pt x="3980" y="5856"/>
                    <a:pt x="4104" y="5849"/>
                    <a:pt x="4227" y="5835"/>
                  </a:cubicBezTo>
                  <a:cubicBezTo>
                    <a:pt x="3977" y="4346"/>
                    <a:pt x="3763" y="2727"/>
                    <a:pt x="4477" y="1417"/>
                  </a:cubicBezTo>
                  <a:cubicBezTo>
                    <a:pt x="3680" y="917"/>
                    <a:pt x="2870" y="441"/>
                    <a:pt x="2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3980550" y="683250"/>
              <a:ext cx="208675" cy="222600"/>
            </a:xfrm>
            <a:custGeom>
              <a:rect b="b" l="l" r="r" t="t"/>
              <a:pathLst>
                <a:path extrusionOk="0" h="8904" w="8347">
                  <a:moveTo>
                    <a:pt x="3810" y="0"/>
                  </a:moveTo>
                  <a:cubicBezTo>
                    <a:pt x="3310" y="1370"/>
                    <a:pt x="2513" y="2632"/>
                    <a:pt x="1477" y="3656"/>
                  </a:cubicBezTo>
                  <a:cubicBezTo>
                    <a:pt x="381" y="4715"/>
                    <a:pt x="0" y="6358"/>
                    <a:pt x="727" y="7704"/>
                  </a:cubicBezTo>
                  <a:cubicBezTo>
                    <a:pt x="786" y="7811"/>
                    <a:pt x="846" y="7918"/>
                    <a:pt x="905" y="8025"/>
                  </a:cubicBezTo>
                  <a:cubicBezTo>
                    <a:pt x="1806" y="8460"/>
                    <a:pt x="2848" y="8904"/>
                    <a:pt x="3856" y="8904"/>
                  </a:cubicBezTo>
                  <a:cubicBezTo>
                    <a:pt x="3980" y="8904"/>
                    <a:pt x="4104" y="8897"/>
                    <a:pt x="4227" y="8883"/>
                  </a:cubicBezTo>
                  <a:cubicBezTo>
                    <a:pt x="3977" y="7347"/>
                    <a:pt x="3751" y="5668"/>
                    <a:pt x="4548" y="4334"/>
                  </a:cubicBezTo>
                  <a:cubicBezTo>
                    <a:pt x="5382" y="2953"/>
                    <a:pt x="7168" y="2239"/>
                    <a:pt x="8347" y="1191"/>
                  </a:cubicBezTo>
                  <a:cubicBezTo>
                    <a:pt x="6870" y="679"/>
                    <a:pt x="5358" y="286"/>
                    <a:pt x="3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3712050" y="670150"/>
              <a:ext cx="235775" cy="235700"/>
            </a:xfrm>
            <a:custGeom>
              <a:rect b="b" l="l" r="r" t="t"/>
              <a:pathLst>
                <a:path extrusionOk="0" h="9428" w="9431">
                  <a:moveTo>
                    <a:pt x="3978" y="1"/>
                  </a:moveTo>
                  <a:cubicBezTo>
                    <a:pt x="3954" y="72"/>
                    <a:pt x="3942" y="143"/>
                    <a:pt x="3918" y="227"/>
                  </a:cubicBezTo>
                  <a:cubicBezTo>
                    <a:pt x="3430" y="1715"/>
                    <a:pt x="2585" y="3072"/>
                    <a:pt x="1465" y="4180"/>
                  </a:cubicBezTo>
                  <a:cubicBezTo>
                    <a:pt x="382" y="5239"/>
                    <a:pt x="1" y="6882"/>
                    <a:pt x="715" y="8228"/>
                  </a:cubicBezTo>
                  <a:cubicBezTo>
                    <a:pt x="775" y="8335"/>
                    <a:pt x="834" y="8442"/>
                    <a:pt x="906" y="8549"/>
                  </a:cubicBezTo>
                  <a:cubicBezTo>
                    <a:pt x="1796" y="8984"/>
                    <a:pt x="2846" y="9428"/>
                    <a:pt x="3847" y="9428"/>
                  </a:cubicBezTo>
                  <a:cubicBezTo>
                    <a:pt x="3971" y="9428"/>
                    <a:pt x="4094" y="9421"/>
                    <a:pt x="4216" y="9407"/>
                  </a:cubicBezTo>
                  <a:cubicBezTo>
                    <a:pt x="3966" y="7871"/>
                    <a:pt x="3739" y="6192"/>
                    <a:pt x="4549" y="4870"/>
                  </a:cubicBezTo>
                  <a:cubicBezTo>
                    <a:pt x="5752" y="2858"/>
                    <a:pt x="8966" y="2239"/>
                    <a:pt x="9431" y="13"/>
                  </a:cubicBezTo>
                  <a:cubicBezTo>
                    <a:pt x="9228" y="1"/>
                    <a:pt x="9014" y="1"/>
                    <a:pt x="8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3689425" y="860650"/>
              <a:ext cx="174475" cy="365850"/>
            </a:xfrm>
            <a:custGeom>
              <a:rect b="b" l="l" r="r" t="t"/>
              <a:pathLst>
                <a:path extrusionOk="0" h="14634" w="6979">
                  <a:moveTo>
                    <a:pt x="1418" y="1"/>
                  </a:moveTo>
                  <a:lnTo>
                    <a:pt x="1" y="14633"/>
                  </a:lnTo>
                  <a:lnTo>
                    <a:pt x="6978" y="14633"/>
                  </a:lnTo>
                  <a:lnTo>
                    <a:pt x="55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5"/>
            <p:cNvSpPr/>
            <p:nvPr/>
          </p:nvSpPr>
          <p:spPr>
            <a:xfrm>
              <a:off x="3952875" y="860650"/>
              <a:ext cx="174725" cy="365850"/>
            </a:xfrm>
            <a:custGeom>
              <a:rect b="b" l="l" r="r" t="t"/>
              <a:pathLst>
                <a:path extrusionOk="0" h="14634" w="6989">
                  <a:moveTo>
                    <a:pt x="1429" y="1"/>
                  </a:moveTo>
                  <a:lnTo>
                    <a:pt x="0" y="14633"/>
                  </a:lnTo>
                  <a:lnTo>
                    <a:pt x="6989" y="14633"/>
                  </a:lnTo>
                  <a:lnTo>
                    <a:pt x="5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p:nvPr/>
          </p:nvSpPr>
          <p:spPr>
            <a:xfrm>
              <a:off x="4216575" y="860650"/>
              <a:ext cx="174750" cy="365850"/>
            </a:xfrm>
            <a:custGeom>
              <a:rect b="b" l="l" r="r" t="t"/>
              <a:pathLst>
                <a:path extrusionOk="0" h="14634" w="6990">
                  <a:moveTo>
                    <a:pt x="1430" y="1"/>
                  </a:moveTo>
                  <a:lnTo>
                    <a:pt x="1" y="14633"/>
                  </a:lnTo>
                  <a:lnTo>
                    <a:pt x="6990" y="14633"/>
                  </a:lnTo>
                  <a:lnTo>
                    <a:pt x="5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5"/>
            <p:cNvSpPr/>
            <p:nvPr/>
          </p:nvSpPr>
          <p:spPr>
            <a:xfrm>
              <a:off x="3563225" y="1071400"/>
              <a:ext cx="942400" cy="362275"/>
            </a:xfrm>
            <a:custGeom>
              <a:rect b="b" l="l" r="r" t="t"/>
              <a:pathLst>
                <a:path extrusionOk="0" h="14491" w="37696">
                  <a:moveTo>
                    <a:pt x="1" y="0"/>
                  </a:moveTo>
                  <a:lnTo>
                    <a:pt x="1" y="14490"/>
                  </a:lnTo>
                  <a:lnTo>
                    <a:pt x="37696" y="14490"/>
                  </a:lnTo>
                  <a:lnTo>
                    <a:pt x="376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3535250" y="1072875"/>
              <a:ext cx="998375" cy="49450"/>
            </a:xfrm>
            <a:custGeom>
              <a:rect b="b" l="l" r="r" t="t"/>
              <a:pathLst>
                <a:path extrusionOk="0" h="1978" w="39935">
                  <a:moveTo>
                    <a:pt x="1" y="1"/>
                  </a:moveTo>
                  <a:lnTo>
                    <a:pt x="1" y="1977"/>
                  </a:lnTo>
                  <a:lnTo>
                    <a:pt x="39934" y="1977"/>
                  </a:lnTo>
                  <a:lnTo>
                    <a:pt x="39934" y="1"/>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5"/>
            <p:cNvSpPr/>
            <p:nvPr/>
          </p:nvSpPr>
          <p:spPr>
            <a:xfrm>
              <a:off x="3535250" y="1072875"/>
              <a:ext cx="998375" cy="49450"/>
            </a:xfrm>
            <a:custGeom>
              <a:rect b="b" l="l" r="r" t="t"/>
              <a:pathLst>
                <a:path extrusionOk="0" h="1978" w="39935">
                  <a:moveTo>
                    <a:pt x="1" y="1"/>
                  </a:moveTo>
                  <a:lnTo>
                    <a:pt x="1" y="1977"/>
                  </a:lnTo>
                  <a:lnTo>
                    <a:pt x="39934" y="1977"/>
                  </a:lnTo>
                  <a:lnTo>
                    <a:pt x="39934"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5"/>
            <p:cNvSpPr/>
            <p:nvPr/>
          </p:nvSpPr>
          <p:spPr>
            <a:xfrm>
              <a:off x="360072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5"/>
            <p:cNvSpPr/>
            <p:nvPr/>
          </p:nvSpPr>
          <p:spPr>
            <a:xfrm>
              <a:off x="373407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386742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4001075" y="1174075"/>
              <a:ext cx="52425" cy="52425"/>
            </a:xfrm>
            <a:custGeom>
              <a:rect b="b" l="l" r="r" t="t"/>
              <a:pathLst>
                <a:path extrusionOk="0" h="2097" w="2097">
                  <a:moveTo>
                    <a:pt x="1" y="1"/>
                  </a:moveTo>
                  <a:lnTo>
                    <a:pt x="1" y="2096"/>
                  </a:lnTo>
                  <a:lnTo>
                    <a:pt x="2096" y="2096"/>
                  </a:ln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413442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5"/>
            <p:cNvSpPr/>
            <p:nvPr/>
          </p:nvSpPr>
          <p:spPr>
            <a:xfrm>
              <a:off x="426777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4401425" y="1174075"/>
              <a:ext cx="52425" cy="52425"/>
            </a:xfrm>
            <a:custGeom>
              <a:rect b="b" l="l" r="r" t="t"/>
              <a:pathLst>
                <a:path extrusionOk="0" h="2097" w="2097">
                  <a:moveTo>
                    <a:pt x="1" y="1"/>
                  </a:moveTo>
                  <a:lnTo>
                    <a:pt x="1" y="2096"/>
                  </a:lnTo>
                  <a:lnTo>
                    <a:pt x="2096" y="2096"/>
                  </a:lnTo>
                  <a:lnTo>
                    <a:pt x="2096"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3429275" y="1284375"/>
              <a:ext cx="1463900" cy="547075"/>
            </a:xfrm>
            <a:custGeom>
              <a:rect b="b" l="l" r="r" t="t"/>
              <a:pathLst>
                <a:path extrusionOk="0" h="21883" w="58556">
                  <a:moveTo>
                    <a:pt x="30749" y="0"/>
                  </a:moveTo>
                  <a:cubicBezTo>
                    <a:pt x="28869" y="0"/>
                    <a:pt x="26987" y="62"/>
                    <a:pt x="25111" y="149"/>
                  </a:cubicBezTo>
                  <a:cubicBezTo>
                    <a:pt x="21444" y="316"/>
                    <a:pt x="17777" y="589"/>
                    <a:pt x="14169" y="1268"/>
                  </a:cubicBezTo>
                  <a:cubicBezTo>
                    <a:pt x="9228" y="2197"/>
                    <a:pt x="4430" y="3911"/>
                    <a:pt x="1" y="6281"/>
                  </a:cubicBezTo>
                  <a:lnTo>
                    <a:pt x="6549" y="17627"/>
                  </a:lnTo>
                  <a:cubicBezTo>
                    <a:pt x="8133" y="18639"/>
                    <a:pt x="9800" y="19437"/>
                    <a:pt x="11479" y="19949"/>
                  </a:cubicBezTo>
                  <a:cubicBezTo>
                    <a:pt x="16527" y="21461"/>
                    <a:pt x="21897" y="21223"/>
                    <a:pt x="27159" y="21354"/>
                  </a:cubicBezTo>
                  <a:cubicBezTo>
                    <a:pt x="31756" y="21471"/>
                    <a:pt x="36373" y="21882"/>
                    <a:pt x="40967" y="21882"/>
                  </a:cubicBezTo>
                  <a:cubicBezTo>
                    <a:pt x="43358" y="21882"/>
                    <a:pt x="45742" y="21771"/>
                    <a:pt x="48114" y="21449"/>
                  </a:cubicBezTo>
                  <a:cubicBezTo>
                    <a:pt x="49305" y="21294"/>
                    <a:pt x="50495" y="21068"/>
                    <a:pt x="51686" y="20782"/>
                  </a:cubicBezTo>
                  <a:lnTo>
                    <a:pt x="58556" y="7471"/>
                  </a:lnTo>
                  <a:cubicBezTo>
                    <a:pt x="53031" y="4519"/>
                    <a:pt x="47304" y="2018"/>
                    <a:pt x="41185" y="863"/>
                  </a:cubicBezTo>
                  <a:cubicBezTo>
                    <a:pt x="37745" y="213"/>
                    <a:pt x="34250" y="0"/>
                    <a:pt x="30749"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3344450" y="1588725"/>
              <a:ext cx="1488000" cy="677775"/>
            </a:xfrm>
            <a:custGeom>
              <a:rect b="b" l="l" r="r" t="t"/>
              <a:pathLst>
                <a:path extrusionOk="0" h="27111" w="59520">
                  <a:moveTo>
                    <a:pt x="6799" y="0"/>
                  </a:moveTo>
                  <a:lnTo>
                    <a:pt x="13705" y="11966"/>
                  </a:lnTo>
                  <a:lnTo>
                    <a:pt x="1" y="19884"/>
                  </a:lnTo>
                  <a:lnTo>
                    <a:pt x="45530" y="27111"/>
                  </a:lnTo>
                  <a:lnTo>
                    <a:pt x="59520"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2093700" y="4141700"/>
              <a:ext cx="94375" cy="471825"/>
            </a:xfrm>
            <a:custGeom>
              <a:rect b="b" l="l" r="r" t="t"/>
              <a:pathLst>
                <a:path extrusionOk="0" h="18873" w="3775">
                  <a:moveTo>
                    <a:pt x="1" y="1"/>
                  </a:moveTo>
                  <a:lnTo>
                    <a:pt x="1" y="18872"/>
                  </a:lnTo>
                  <a:cubicBezTo>
                    <a:pt x="1251" y="18658"/>
                    <a:pt x="2513" y="18479"/>
                    <a:pt x="3775" y="18313"/>
                  </a:cubicBezTo>
                  <a:lnTo>
                    <a:pt x="3775"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2093700" y="4141700"/>
              <a:ext cx="94375" cy="471825"/>
            </a:xfrm>
            <a:custGeom>
              <a:rect b="b" l="l" r="r" t="t"/>
              <a:pathLst>
                <a:path extrusionOk="0" h="18873" w="3775">
                  <a:moveTo>
                    <a:pt x="1" y="1"/>
                  </a:moveTo>
                  <a:lnTo>
                    <a:pt x="1" y="18872"/>
                  </a:lnTo>
                  <a:cubicBezTo>
                    <a:pt x="1251" y="18658"/>
                    <a:pt x="2513" y="18479"/>
                    <a:pt x="3775" y="18313"/>
                  </a:cubicBezTo>
                  <a:lnTo>
                    <a:pt x="3775"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1638575" y="3873825"/>
              <a:ext cx="906700" cy="500975"/>
            </a:xfrm>
            <a:custGeom>
              <a:rect b="b" l="l" r="r" t="t"/>
              <a:pathLst>
                <a:path extrusionOk="0" h="20039" w="36268">
                  <a:moveTo>
                    <a:pt x="1" y="0"/>
                  </a:moveTo>
                  <a:lnTo>
                    <a:pt x="3382" y="9311"/>
                  </a:lnTo>
                  <a:lnTo>
                    <a:pt x="3906" y="10740"/>
                  </a:lnTo>
                  <a:lnTo>
                    <a:pt x="7288" y="20038"/>
                  </a:lnTo>
                  <a:lnTo>
                    <a:pt x="36267" y="20038"/>
                  </a:lnTo>
                  <a:lnTo>
                    <a:pt x="32886" y="10740"/>
                  </a:lnTo>
                  <a:lnTo>
                    <a:pt x="32362" y="9311"/>
                  </a:lnTo>
                  <a:lnTo>
                    <a:pt x="28981"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2140725" y="3907750"/>
              <a:ext cx="273875" cy="200650"/>
            </a:xfrm>
            <a:custGeom>
              <a:rect b="b" l="l" r="r" t="t"/>
              <a:pathLst>
                <a:path extrusionOk="0" h="8026" w="10955">
                  <a:moveTo>
                    <a:pt x="1" y="1"/>
                  </a:moveTo>
                  <a:lnTo>
                    <a:pt x="2930" y="8025"/>
                  </a:lnTo>
                  <a:lnTo>
                    <a:pt x="10955" y="8025"/>
                  </a:lnTo>
                  <a:lnTo>
                    <a:pt x="8037"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5"/>
            <p:cNvSpPr/>
            <p:nvPr/>
          </p:nvSpPr>
          <p:spPr>
            <a:xfrm>
              <a:off x="1912725" y="3907750"/>
              <a:ext cx="273875" cy="200650"/>
            </a:xfrm>
            <a:custGeom>
              <a:rect b="b" l="l" r="r" t="t"/>
              <a:pathLst>
                <a:path extrusionOk="0" h="8026" w="10955">
                  <a:moveTo>
                    <a:pt x="1" y="1"/>
                  </a:moveTo>
                  <a:lnTo>
                    <a:pt x="2918" y="8025"/>
                  </a:lnTo>
                  <a:lnTo>
                    <a:pt x="10954" y="8025"/>
                  </a:lnTo>
                  <a:lnTo>
                    <a:pt x="8025"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1684725" y="3907750"/>
              <a:ext cx="273575" cy="200650"/>
            </a:xfrm>
            <a:custGeom>
              <a:rect b="b" l="l" r="r" t="t"/>
              <a:pathLst>
                <a:path extrusionOk="0" h="8026" w="10943">
                  <a:moveTo>
                    <a:pt x="0" y="1"/>
                  </a:moveTo>
                  <a:lnTo>
                    <a:pt x="2917" y="8025"/>
                  </a:lnTo>
                  <a:lnTo>
                    <a:pt x="10942" y="8025"/>
                  </a:lnTo>
                  <a:lnTo>
                    <a:pt x="8025"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2225575" y="4140225"/>
              <a:ext cx="273850" cy="200950"/>
            </a:xfrm>
            <a:custGeom>
              <a:rect b="b" l="l" r="r" t="t"/>
              <a:pathLst>
                <a:path extrusionOk="0" h="8038" w="10954">
                  <a:moveTo>
                    <a:pt x="0" y="0"/>
                  </a:moveTo>
                  <a:lnTo>
                    <a:pt x="2917" y="8037"/>
                  </a:lnTo>
                  <a:lnTo>
                    <a:pt x="10954" y="8037"/>
                  </a:lnTo>
                  <a:lnTo>
                    <a:pt x="8025"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1997250" y="4140225"/>
              <a:ext cx="273875" cy="200950"/>
            </a:xfrm>
            <a:custGeom>
              <a:rect b="b" l="l" r="r" t="t"/>
              <a:pathLst>
                <a:path extrusionOk="0" h="8038" w="10955">
                  <a:moveTo>
                    <a:pt x="1" y="0"/>
                  </a:moveTo>
                  <a:lnTo>
                    <a:pt x="2930" y="8037"/>
                  </a:lnTo>
                  <a:lnTo>
                    <a:pt x="10955" y="8037"/>
                  </a:lnTo>
                  <a:lnTo>
                    <a:pt x="8038"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5"/>
            <p:cNvSpPr/>
            <p:nvPr/>
          </p:nvSpPr>
          <p:spPr>
            <a:xfrm>
              <a:off x="1769250" y="4140225"/>
              <a:ext cx="273875" cy="200950"/>
            </a:xfrm>
            <a:custGeom>
              <a:rect b="b" l="l" r="r" t="t"/>
              <a:pathLst>
                <a:path extrusionOk="0" h="8038" w="10955">
                  <a:moveTo>
                    <a:pt x="1" y="0"/>
                  </a:moveTo>
                  <a:lnTo>
                    <a:pt x="2918" y="8037"/>
                  </a:lnTo>
                  <a:lnTo>
                    <a:pt x="10955" y="8037"/>
                  </a:lnTo>
                  <a:lnTo>
                    <a:pt x="8026"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2519650" y="3813400"/>
              <a:ext cx="69375" cy="859050"/>
            </a:xfrm>
            <a:custGeom>
              <a:rect b="b" l="l" r="r" t="t"/>
              <a:pathLst>
                <a:path extrusionOk="0" h="34362" w="2775">
                  <a:moveTo>
                    <a:pt x="0" y="0"/>
                  </a:moveTo>
                  <a:lnTo>
                    <a:pt x="0" y="34362"/>
                  </a:lnTo>
                  <a:cubicBezTo>
                    <a:pt x="929" y="34195"/>
                    <a:pt x="1846" y="34064"/>
                    <a:pt x="2775" y="33945"/>
                  </a:cubicBezTo>
                  <a:lnTo>
                    <a:pt x="2775"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2519650" y="3813400"/>
              <a:ext cx="69375" cy="859050"/>
            </a:xfrm>
            <a:custGeom>
              <a:rect b="b" l="l" r="r" t="t"/>
              <a:pathLst>
                <a:path extrusionOk="0" h="34362" w="2775">
                  <a:moveTo>
                    <a:pt x="0" y="0"/>
                  </a:moveTo>
                  <a:lnTo>
                    <a:pt x="0" y="34362"/>
                  </a:lnTo>
                  <a:cubicBezTo>
                    <a:pt x="929" y="34195"/>
                    <a:pt x="1846" y="34064"/>
                    <a:pt x="2775" y="33945"/>
                  </a:cubicBezTo>
                  <a:lnTo>
                    <a:pt x="2775"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2185075" y="3616650"/>
              <a:ext cx="666475" cy="367925"/>
            </a:xfrm>
            <a:custGeom>
              <a:rect b="b" l="l" r="r" t="t"/>
              <a:pathLst>
                <a:path extrusionOk="0" h="14717" w="26659">
                  <a:moveTo>
                    <a:pt x="1" y="0"/>
                  </a:moveTo>
                  <a:lnTo>
                    <a:pt x="2489" y="6835"/>
                  </a:lnTo>
                  <a:lnTo>
                    <a:pt x="2870" y="7882"/>
                  </a:lnTo>
                  <a:lnTo>
                    <a:pt x="5359" y="14716"/>
                  </a:lnTo>
                  <a:lnTo>
                    <a:pt x="26659" y="14716"/>
                  </a:lnTo>
                  <a:lnTo>
                    <a:pt x="24170" y="7882"/>
                  </a:lnTo>
                  <a:lnTo>
                    <a:pt x="23789" y="6835"/>
                  </a:lnTo>
                  <a:lnTo>
                    <a:pt x="21301"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2554475" y="3641350"/>
              <a:ext cx="201250" cy="147675"/>
            </a:xfrm>
            <a:custGeom>
              <a:rect b="b" l="l" r="r" t="t"/>
              <a:pathLst>
                <a:path extrusionOk="0" h="5907" w="8050">
                  <a:moveTo>
                    <a:pt x="0" y="1"/>
                  </a:moveTo>
                  <a:lnTo>
                    <a:pt x="2144" y="5906"/>
                  </a:lnTo>
                  <a:lnTo>
                    <a:pt x="8049" y="5906"/>
                  </a:lnTo>
                  <a:lnTo>
                    <a:pt x="5894"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2386600" y="3641350"/>
              <a:ext cx="201225" cy="147675"/>
            </a:xfrm>
            <a:custGeom>
              <a:rect b="b" l="l" r="r" t="t"/>
              <a:pathLst>
                <a:path extrusionOk="0" h="5907" w="8049">
                  <a:moveTo>
                    <a:pt x="0" y="1"/>
                  </a:moveTo>
                  <a:lnTo>
                    <a:pt x="2155" y="5906"/>
                  </a:lnTo>
                  <a:lnTo>
                    <a:pt x="8049" y="5906"/>
                  </a:lnTo>
                  <a:lnTo>
                    <a:pt x="5906"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2219025" y="3641350"/>
              <a:ext cx="201225" cy="147675"/>
            </a:xfrm>
            <a:custGeom>
              <a:rect b="b" l="l" r="r" t="t"/>
              <a:pathLst>
                <a:path extrusionOk="0" h="5907" w="8049">
                  <a:moveTo>
                    <a:pt x="0" y="1"/>
                  </a:moveTo>
                  <a:lnTo>
                    <a:pt x="2143" y="5906"/>
                  </a:lnTo>
                  <a:lnTo>
                    <a:pt x="8049" y="5906"/>
                  </a:lnTo>
                  <a:lnTo>
                    <a:pt x="5906"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2616675" y="3812200"/>
              <a:ext cx="201250" cy="147675"/>
            </a:xfrm>
            <a:custGeom>
              <a:rect b="b" l="l" r="r" t="t"/>
              <a:pathLst>
                <a:path extrusionOk="0" h="5907" w="8050">
                  <a:moveTo>
                    <a:pt x="1" y="1"/>
                  </a:moveTo>
                  <a:lnTo>
                    <a:pt x="2144" y="5906"/>
                  </a:lnTo>
                  <a:lnTo>
                    <a:pt x="8049" y="5906"/>
                  </a:lnTo>
                  <a:lnTo>
                    <a:pt x="5894"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2448800" y="3812200"/>
              <a:ext cx="201250" cy="147675"/>
            </a:xfrm>
            <a:custGeom>
              <a:rect b="b" l="l" r="r" t="t"/>
              <a:pathLst>
                <a:path extrusionOk="0" h="5907" w="8050">
                  <a:moveTo>
                    <a:pt x="1" y="1"/>
                  </a:moveTo>
                  <a:lnTo>
                    <a:pt x="2156" y="5906"/>
                  </a:lnTo>
                  <a:lnTo>
                    <a:pt x="8049" y="5906"/>
                  </a:lnTo>
                  <a:lnTo>
                    <a:pt x="5906"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2281225" y="3812200"/>
              <a:ext cx="201250" cy="147675"/>
            </a:xfrm>
            <a:custGeom>
              <a:rect b="b" l="l" r="r" t="t"/>
              <a:pathLst>
                <a:path extrusionOk="0" h="5907" w="8050">
                  <a:moveTo>
                    <a:pt x="1" y="1"/>
                  </a:moveTo>
                  <a:lnTo>
                    <a:pt x="2144" y="5906"/>
                  </a:lnTo>
                  <a:lnTo>
                    <a:pt x="8049" y="5906"/>
                  </a:lnTo>
                  <a:lnTo>
                    <a:pt x="5906"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5"/>
            <p:cNvSpPr/>
            <p:nvPr/>
          </p:nvSpPr>
          <p:spPr>
            <a:xfrm>
              <a:off x="1448375" y="4486525"/>
              <a:ext cx="1567500" cy="576750"/>
            </a:xfrm>
            <a:custGeom>
              <a:rect b="b" l="l" r="r" t="t"/>
              <a:pathLst>
                <a:path extrusionOk="0" h="23070" w="62700">
                  <a:moveTo>
                    <a:pt x="41891" y="0"/>
                  </a:moveTo>
                  <a:cubicBezTo>
                    <a:pt x="38977" y="0"/>
                    <a:pt x="36062" y="110"/>
                    <a:pt x="33160" y="317"/>
                  </a:cubicBezTo>
                  <a:cubicBezTo>
                    <a:pt x="21956" y="1115"/>
                    <a:pt x="10907" y="3317"/>
                    <a:pt x="1" y="6056"/>
                  </a:cubicBezTo>
                  <a:cubicBezTo>
                    <a:pt x="4775" y="14283"/>
                    <a:pt x="13312" y="19617"/>
                    <a:pt x="22801" y="20284"/>
                  </a:cubicBezTo>
                  <a:lnTo>
                    <a:pt x="61794" y="23070"/>
                  </a:lnTo>
                  <a:lnTo>
                    <a:pt x="62699" y="2079"/>
                  </a:lnTo>
                  <a:cubicBezTo>
                    <a:pt x="55883" y="633"/>
                    <a:pt x="48888" y="0"/>
                    <a:pt x="41891"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701575" y="2474850"/>
              <a:ext cx="1754100" cy="2478600"/>
            </a:xfrm>
            <a:custGeom>
              <a:rect b="b" l="l" r="r" t="t"/>
              <a:pathLst>
                <a:path extrusionOk="0" h="99144" w="70164">
                  <a:moveTo>
                    <a:pt x="53650" y="0"/>
                  </a:moveTo>
                  <a:lnTo>
                    <a:pt x="0" y="2548"/>
                  </a:lnTo>
                  <a:lnTo>
                    <a:pt x="14288" y="10787"/>
                  </a:lnTo>
                  <a:lnTo>
                    <a:pt x="9358" y="19336"/>
                  </a:lnTo>
                  <a:cubicBezTo>
                    <a:pt x="3703" y="29135"/>
                    <a:pt x="3703" y="41207"/>
                    <a:pt x="9358" y="50994"/>
                  </a:cubicBezTo>
                  <a:lnTo>
                    <a:pt x="26956" y="81486"/>
                  </a:lnTo>
                  <a:lnTo>
                    <a:pt x="29837" y="86463"/>
                  </a:lnTo>
                  <a:lnTo>
                    <a:pt x="30873" y="88261"/>
                  </a:lnTo>
                  <a:cubicBezTo>
                    <a:pt x="30766" y="88070"/>
                    <a:pt x="30671" y="87880"/>
                    <a:pt x="30575" y="87677"/>
                  </a:cubicBezTo>
                  <a:lnTo>
                    <a:pt x="30575" y="87677"/>
                  </a:lnTo>
                  <a:cubicBezTo>
                    <a:pt x="34040" y="93035"/>
                    <a:pt x="39160" y="97036"/>
                    <a:pt x="45077" y="99143"/>
                  </a:cubicBezTo>
                  <a:cubicBezTo>
                    <a:pt x="29659" y="87213"/>
                    <a:pt x="35100" y="72819"/>
                    <a:pt x="36540" y="69699"/>
                  </a:cubicBezTo>
                  <a:cubicBezTo>
                    <a:pt x="37326" y="68282"/>
                    <a:pt x="38183" y="66758"/>
                    <a:pt x="39148" y="65091"/>
                  </a:cubicBezTo>
                  <a:lnTo>
                    <a:pt x="56448" y="35123"/>
                  </a:lnTo>
                  <a:lnTo>
                    <a:pt x="70164" y="43041"/>
                  </a:lnTo>
                  <a:lnTo>
                    <a:pt x="53650"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906950" y="2933225"/>
              <a:ext cx="604275" cy="260475"/>
            </a:xfrm>
            <a:custGeom>
              <a:rect b="b" l="l" r="r" t="t"/>
              <a:pathLst>
                <a:path extrusionOk="0" h="10419" w="24171">
                  <a:moveTo>
                    <a:pt x="16717" y="1"/>
                  </a:moveTo>
                  <a:cubicBezTo>
                    <a:pt x="14395" y="1"/>
                    <a:pt x="12430" y="1525"/>
                    <a:pt x="11752" y="3620"/>
                  </a:cubicBezTo>
                  <a:cubicBezTo>
                    <a:pt x="11668" y="3608"/>
                    <a:pt x="11585" y="3608"/>
                    <a:pt x="11502" y="3608"/>
                  </a:cubicBezTo>
                  <a:cubicBezTo>
                    <a:pt x="9621" y="3608"/>
                    <a:pt x="8097" y="5132"/>
                    <a:pt x="8097" y="7013"/>
                  </a:cubicBezTo>
                  <a:cubicBezTo>
                    <a:pt x="8097" y="7097"/>
                    <a:pt x="8109" y="7180"/>
                    <a:pt x="8109" y="7252"/>
                  </a:cubicBezTo>
                  <a:lnTo>
                    <a:pt x="1584" y="7252"/>
                  </a:lnTo>
                  <a:cubicBezTo>
                    <a:pt x="703" y="7252"/>
                    <a:pt x="0" y="7966"/>
                    <a:pt x="0" y="8835"/>
                  </a:cubicBezTo>
                  <a:cubicBezTo>
                    <a:pt x="0" y="9716"/>
                    <a:pt x="703" y="10419"/>
                    <a:pt x="1584" y="10419"/>
                  </a:cubicBezTo>
                  <a:lnTo>
                    <a:pt x="21563" y="10419"/>
                  </a:lnTo>
                  <a:cubicBezTo>
                    <a:pt x="23003" y="10419"/>
                    <a:pt x="24170" y="9252"/>
                    <a:pt x="24170" y="7811"/>
                  </a:cubicBezTo>
                  <a:cubicBezTo>
                    <a:pt x="24170" y="6501"/>
                    <a:pt x="23194" y="5418"/>
                    <a:pt x="21920" y="5239"/>
                  </a:cubicBezTo>
                  <a:cubicBezTo>
                    <a:pt x="21920" y="5227"/>
                    <a:pt x="21920" y="5216"/>
                    <a:pt x="21920" y="5216"/>
                  </a:cubicBezTo>
                  <a:cubicBezTo>
                    <a:pt x="21920" y="2334"/>
                    <a:pt x="19586" y="1"/>
                    <a:pt x="167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1571625" y="2584675"/>
              <a:ext cx="604250" cy="260475"/>
            </a:xfrm>
            <a:custGeom>
              <a:rect b="b" l="l" r="r" t="t"/>
              <a:pathLst>
                <a:path extrusionOk="0" h="10419" w="24170">
                  <a:moveTo>
                    <a:pt x="7453" y="0"/>
                  </a:moveTo>
                  <a:cubicBezTo>
                    <a:pt x="4572" y="0"/>
                    <a:pt x="2238" y="2334"/>
                    <a:pt x="2238" y="5215"/>
                  </a:cubicBezTo>
                  <a:cubicBezTo>
                    <a:pt x="2238" y="5227"/>
                    <a:pt x="2238" y="5227"/>
                    <a:pt x="2238" y="5239"/>
                  </a:cubicBezTo>
                  <a:cubicBezTo>
                    <a:pt x="976" y="5418"/>
                    <a:pt x="0" y="6501"/>
                    <a:pt x="0" y="7823"/>
                  </a:cubicBezTo>
                  <a:cubicBezTo>
                    <a:pt x="0" y="9252"/>
                    <a:pt x="1167" y="10418"/>
                    <a:pt x="2596" y="10418"/>
                  </a:cubicBezTo>
                  <a:lnTo>
                    <a:pt x="22586" y="10418"/>
                  </a:lnTo>
                  <a:cubicBezTo>
                    <a:pt x="23455" y="10418"/>
                    <a:pt x="24170" y="9716"/>
                    <a:pt x="24170" y="8835"/>
                  </a:cubicBezTo>
                  <a:cubicBezTo>
                    <a:pt x="24170" y="7966"/>
                    <a:pt x="23455" y="7263"/>
                    <a:pt x="22586" y="7263"/>
                  </a:cubicBezTo>
                  <a:lnTo>
                    <a:pt x="16050" y="7263"/>
                  </a:lnTo>
                  <a:cubicBezTo>
                    <a:pt x="16062" y="7180"/>
                    <a:pt x="16062" y="7097"/>
                    <a:pt x="16062" y="7013"/>
                  </a:cubicBezTo>
                  <a:cubicBezTo>
                    <a:pt x="16062" y="5132"/>
                    <a:pt x="14538" y="3608"/>
                    <a:pt x="12656" y="3608"/>
                  </a:cubicBezTo>
                  <a:cubicBezTo>
                    <a:pt x="12573" y="3608"/>
                    <a:pt x="12490" y="3608"/>
                    <a:pt x="12406" y="3620"/>
                  </a:cubicBezTo>
                  <a:cubicBezTo>
                    <a:pt x="11728" y="1524"/>
                    <a:pt x="9763" y="0"/>
                    <a:pt x="7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935825" y="3230575"/>
              <a:ext cx="49425" cy="59275"/>
            </a:xfrm>
            <a:custGeom>
              <a:rect b="b" l="l" r="r" t="t"/>
              <a:pathLst>
                <a:path extrusionOk="0" h="2371" w="1977">
                  <a:moveTo>
                    <a:pt x="988" y="1"/>
                  </a:moveTo>
                  <a:lnTo>
                    <a:pt x="298" y="1180"/>
                  </a:lnTo>
                  <a:cubicBezTo>
                    <a:pt x="0" y="1704"/>
                    <a:pt x="369" y="2370"/>
                    <a:pt x="988" y="2370"/>
                  </a:cubicBezTo>
                  <a:cubicBezTo>
                    <a:pt x="1596" y="2370"/>
                    <a:pt x="1977" y="1704"/>
                    <a:pt x="1667" y="1180"/>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935825" y="3353525"/>
              <a:ext cx="49425" cy="59250"/>
            </a:xfrm>
            <a:custGeom>
              <a:rect b="b" l="l" r="r" t="t"/>
              <a:pathLst>
                <a:path extrusionOk="0" h="2370" w="1977">
                  <a:moveTo>
                    <a:pt x="988" y="0"/>
                  </a:moveTo>
                  <a:lnTo>
                    <a:pt x="298" y="1179"/>
                  </a:lnTo>
                  <a:cubicBezTo>
                    <a:pt x="0" y="1703"/>
                    <a:pt x="369" y="2370"/>
                    <a:pt x="988" y="2370"/>
                  </a:cubicBezTo>
                  <a:cubicBezTo>
                    <a:pt x="1596" y="2370"/>
                    <a:pt x="1977" y="1703"/>
                    <a:pt x="1667"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935825" y="3476150"/>
              <a:ext cx="49425" cy="59250"/>
            </a:xfrm>
            <a:custGeom>
              <a:rect b="b" l="l" r="r" t="t"/>
              <a:pathLst>
                <a:path extrusionOk="0" h="2370" w="1977">
                  <a:moveTo>
                    <a:pt x="988" y="1"/>
                  </a:moveTo>
                  <a:lnTo>
                    <a:pt x="298" y="1191"/>
                  </a:lnTo>
                  <a:cubicBezTo>
                    <a:pt x="0" y="1715"/>
                    <a:pt x="369" y="2370"/>
                    <a:pt x="988" y="2370"/>
                  </a:cubicBezTo>
                  <a:cubicBezTo>
                    <a:pt x="1596" y="2370"/>
                    <a:pt x="1977" y="1715"/>
                    <a:pt x="1667" y="1191"/>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935825" y="3599075"/>
              <a:ext cx="49425" cy="59275"/>
            </a:xfrm>
            <a:custGeom>
              <a:rect b="b" l="l" r="r" t="t"/>
              <a:pathLst>
                <a:path extrusionOk="0" h="2371" w="1977">
                  <a:moveTo>
                    <a:pt x="988" y="1"/>
                  </a:moveTo>
                  <a:lnTo>
                    <a:pt x="298" y="1191"/>
                  </a:lnTo>
                  <a:cubicBezTo>
                    <a:pt x="0" y="1715"/>
                    <a:pt x="369" y="2370"/>
                    <a:pt x="988" y="2370"/>
                  </a:cubicBezTo>
                  <a:cubicBezTo>
                    <a:pt x="1596" y="2370"/>
                    <a:pt x="1977" y="1715"/>
                    <a:pt x="1667" y="1191"/>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935825" y="3722025"/>
              <a:ext cx="49425" cy="59250"/>
            </a:xfrm>
            <a:custGeom>
              <a:rect b="b" l="l" r="r" t="t"/>
              <a:pathLst>
                <a:path extrusionOk="0" h="2370" w="1977">
                  <a:moveTo>
                    <a:pt x="988" y="0"/>
                  </a:moveTo>
                  <a:lnTo>
                    <a:pt x="298" y="1179"/>
                  </a:lnTo>
                  <a:cubicBezTo>
                    <a:pt x="0" y="1715"/>
                    <a:pt x="369" y="2369"/>
                    <a:pt x="988" y="2369"/>
                  </a:cubicBezTo>
                  <a:cubicBezTo>
                    <a:pt x="1596" y="2369"/>
                    <a:pt x="1977" y="1715"/>
                    <a:pt x="1667"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935825" y="3844950"/>
              <a:ext cx="49425" cy="59250"/>
            </a:xfrm>
            <a:custGeom>
              <a:rect b="b" l="l" r="r" t="t"/>
              <a:pathLst>
                <a:path extrusionOk="0" h="2370" w="1977">
                  <a:moveTo>
                    <a:pt x="988" y="0"/>
                  </a:moveTo>
                  <a:lnTo>
                    <a:pt x="298" y="1179"/>
                  </a:lnTo>
                  <a:cubicBezTo>
                    <a:pt x="0" y="1703"/>
                    <a:pt x="369" y="2370"/>
                    <a:pt x="988" y="2370"/>
                  </a:cubicBezTo>
                  <a:cubicBezTo>
                    <a:pt x="1596" y="2370"/>
                    <a:pt x="1977" y="1703"/>
                    <a:pt x="1667"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1039400" y="3291900"/>
              <a:ext cx="49450" cy="59250"/>
            </a:xfrm>
            <a:custGeom>
              <a:rect b="b" l="l" r="r" t="t"/>
              <a:pathLst>
                <a:path extrusionOk="0" h="2370" w="1978">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1039400" y="3414825"/>
              <a:ext cx="49450" cy="59275"/>
            </a:xfrm>
            <a:custGeom>
              <a:rect b="b" l="l" r="r" t="t"/>
              <a:pathLst>
                <a:path extrusionOk="0" h="2371" w="1978">
                  <a:moveTo>
                    <a:pt x="989" y="1"/>
                  </a:moveTo>
                  <a:lnTo>
                    <a:pt x="310"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1039400" y="3537775"/>
              <a:ext cx="49450" cy="59250"/>
            </a:xfrm>
            <a:custGeom>
              <a:rect b="b" l="l" r="r" t="t"/>
              <a:pathLst>
                <a:path extrusionOk="0" h="2370" w="1978">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1039400" y="3660700"/>
              <a:ext cx="49450" cy="59250"/>
            </a:xfrm>
            <a:custGeom>
              <a:rect b="b" l="l" r="r" t="t"/>
              <a:pathLst>
                <a:path extrusionOk="0" h="2370" w="1978">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1039400" y="3783325"/>
              <a:ext cx="49450" cy="59275"/>
            </a:xfrm>
            <a:custGeom>
              <a:rect b="b" l="l" r="r" t="t"/>
              <a:pathLst>
                <a:path extrusionOk="0" h="2371" w="1978">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1143000" y="3230575"/>
              <a:ext cx="49425" cy="59275"/>
            </a:xfrm>
            <a:custGeom>
              <a:rect b="b" l="l" r="r" t="t"/>
              <a:pathLst>
                <a:path extrusionOk="0" h="2371" w="1977">
                  <a:moveTo>
                    <a:pt x="988" y="1"/>
                  </a:moveTo>
                  <a:lnTo>
                    <a:pt x="310" y="1180"/>
                  </a:lnTo>
                  <a:cubicBezTo>
                    <a:pt x="0" y="1704"/>
                    <a:pt x="381" y="2370"/>
                    <a:pt x="988" y="2370"/>
                  </a:cubicBezTo>
                  <a:cubicBezTo>
                    <a:pt x="1607" y="2370"/>
                    <a:pt x="1976" y="1704"/>
                    <a:pt x="1679" y="1180"/>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1143000" y="3353525"/>
              <a:ext cx="49425" cy="59250"/>
            </a:xfrm>
            <a:custGeom>
              <a:rect b="b" l="l" r="r" t="t"/>
              <a:pathLst>
                <a:path extrusionOk="0" h="2370" w="1977">
                  <a:moveTo>
                    <a:pt x="988" y="0"/>
                  </a:moveTo>
                  <a:lnTo>
                    <a:pt x="310" y="1179"/>
                  </a:lnTo>
                  <a:cubicBezTo>
                    <a:pt x="0" y="1703"/>
                    <a:pt x="381" y="2370"/>
                    <a:pt x="988" y="2370"/>
                  </a:cubicBezTo>
                  <a:cubicBezTo>
                    <a:pt x="1607" y="2370"/>
                    <a:pt x="1976" y="1703"/>
                    <a:pt x="1679"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1143000" y="3476150"/>
              <a:ext cx="49425" cy="59250"/>
            </a:xfrm>
            <a:custGeom>
              <a:rect b="b" l="l" r="r" t="t"/>
              <a:pathLst>
                <a:path extrusionOk="0" h="2370" w="1977">
                  <a:moveTo>
                    <a:pt x="988" y="1"/>
                  </a:moveTo>
                  <a:lnTo>
                    <a:pt x="310" y="1191"/>
                  </a:lnTo>
                  <a:cubicBezTo>
                    <a:pt x="0" y="1715"/>
                    <a:pt x="381" y="2370"/>
                    <a:pt x="988" y="2370"/>
                  </a:cubicBezTo>
                  <a:cubicBezTo>
                    <a:pt x="1607" y="2370"/>
                    <a:pt x="1976" y="1715"/>
                    <a:pt x="1679" y="1191"/>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1143000" y="3599075"/>
              <a:ext cx="49425" cy="59275"/>
            </a:xfrm>
            <a:custGeom>
              <a:rect b="b" l="l" r="r" t="t"/>
              <a:pathLst>
                <a:path extrusionOk="0" h="2371" w="1977">
                  <a:moveTo>
                    <a:pt x="988" y="1"/>
                  </a:moveTo>
                  <a:lnTo>
                    <a:pt x="310" y="1191"/>
                  </a:lnTo>
                  <a:cubicBezTo>
                    <a:pt x="0" y="1715"/>
                    <a:pt x="381" y="2370"/>
                    <a:pt x="988" y="2370"/>
                  </a:cubicBezTo>
                  <a:cubicBezTo>
                    <a:pt x="1607" y="2370"/>
                    <a:pt x="1976" y="1715"/>
                    <a:pt x="1679" y="1191"/>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5"/>
            <p:cNvSpPr/>
            <p:nvPr/>
          </p:nvSpPr>
          <p:spPr>
            <a:xfrm>
              <a:off x="1143000" y="3722025"/>
              <a:ext cx="49425" cy="59250"/>
            </a:xfrm>
            <a:custGeom>
              <a:rect b="b" l="l" r="r" t="t"/>
              <a:pathLst>
                <a:path extrusionOk="0" h="2370" w="1977">
                  <a:moveTo>
                    <a:pt x="988" y="0"/>
                  </a:moveTo>
                  <a:lnTo>
                    <a:pt x="310" y="1179"/>
                  </a:lnTo>
                  <a:cubicBezTo>
                    <a:pt x="0" y="1715"/>
                    <a:pt x="381" y="2369"/>
                    <a:pt x="988" y="2369"/>
                  </a:cubicBezTo>
                  <a:cubicBezTo>
                    <a:pt x="1607" y="2369"/>
                    <a:pt x="1976" y="1715"/>
                    <a:pt x="1679"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1143000" y="3844950"/>
              <a:ext cx="49425" cy="59250"/>
            </a:xfrm>
            <a:custGeom>
              <a:rect b="b" l="l" r="r" t="t"/>
              <a:pathLst>
                <a:path extrusionOk="0" h="2370" w="1977">
                  <a:moveTo>
                    <a:pt x="988" y="0"/>
                  </a:moveTo>
                  <a:lnTo>
                    <a:pt x="310" y="1179"/>
                  </a:lnTo>
                  <a:cubicBezTo>
                    <a:pt x="0" y="1703"/>
                    <a:pt x="381" y="2370"/>
                    <a:pt x="988" y="2370"/>
                  </a:cubicBezTo>
                  <a:cubicBezTo>
                    <a:pt x="1607" y="2370"/>
                    <a:pt x="1976" y="1703"/>
                    <a:pt x="1679"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1246875" y="3291900"/>
              <a:ext cx="49425" cy="59250"/>
            </a:xfrm>
            <a:custGeom>
              <a:rect b="b" l="l" r="r" t="t"/>
              <a:pathLst>
                <a:path extrusionOk="0" h="2370" w="1977">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1246875" y="3414825"/>
              <a:ext cx="49425" cy="59275"/>
            </a:xfrm>
            <a:custGeom>
              <a:rect b="b" l="l" r="r" t="t"/>
              <a:pathLst>
                <a:path extrusionOk="0" h="2371" w="1977">
                  <a:moveTo>
                    <a:pt x="989" y="1"/>
                  </a:moveTo>
                  <a:lnTo>
                    <a:pt x="298" y="1180"/>
                  </a:lnTo>
                  <a:cubicBezTo>
                    <a:pt x="0" y="1715"/>
                    <a:pt x="381" y="2370"/>
                    <a:pt x="989" y="2370"/>
                  </a:cubicBezTo>
                  <a:cubicBezTo>
                    <a:pt x="1596" y="2370"/>
                    <a:pt x="1977" y="1715"/>
                    <a:pt x="1667"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1246875" y="3537775"/>
              <a:ext cx="49425" cy="59250"/>
            </a:xfrm>
            <a:custGeom>
              <a:rect b="b" l="l" r="r" t="t"/>
              <a:pathLst>
                <a:path extrusionOk="0" h="2370" w="1977">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5"/>
            <p:cNvSpPr/>
            <p:nvPr/>
          </p:nvSpPr>
          <p:spPr>
            <a:xfrm>
              <a:off x="1246875" y="3660700"/>
              <a:ext cx="49425" cy="59250"/>
            </a:xfrm>
            <a:custGeom>
              <a:rect b="b" l="l" r="r" t="t"/>
              <a:pathLst>
                <a:path extrusionOk="0" h="2370" w="1977">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p:nvPr/>
          </p:nvSpPr>
          <p:spPr>
            <a:xfrm>
              <a:off x="1246875" y="3783325"/>
              <a:ext cx="49425" cy="59275"/>
            </a:xfrm>
            <a:custGeom>
              <a:rect b="b" l="l" r="r" t="t"/>
              <a:pathLst>
                <a:path extrusionOk="0" h="2371" w="1977">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5"/>
            <p:cNvSpPr/>
            <p:nvPr/>
          </p:nvSpPr>
          <p:spPr>
            <a:xfrm>
              <a:off x="1350450" y="3230575"/>
              <a:ext cx="49450" cy="59275"/>
            </a:xfrm>
            <a:custGeom>
              <a:rect b="b" l="l" r="r" t="t"/>
              <a:pathLst>
                <a:path extrusionOk="0" h="2371" w="1978">
                  <a:moveTo>
                    <a:pt x="989" y="1"/>
                  </a:moveTo>
                  <a:lnTo>
                    <a:pt x="310" y="1180"/>
                  </a:lnTo>
                  <a:cubicBezTo>
                    <a:pt x="1" y="1704"/>
                    <a:pt x="382" y="2370"/>
                    <a:pt x="989" y="2370"/>
                  </a:cubicBezTo>
                  <a:cubicBezTo>
                    <a:pt x="1596" y="2370"/>
                    <a:pt x="1977" y="1704"/>
                    <a:pt x="1679"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5"/>
            <p:cNvSpPr/>
            <p:nvPr/>
          </p:nvSpPr>
          <p:spPr>
            <a:xfrm>
              <a:off x="1350450" y="3353525"/>
              <a:ext cx="49450" cy="59250"/>
            </a:xfrm>
            <a:custGeom>
              <a:rect b="b" l="l" r="r" t="t"/>
              <a:pathLst>
                <a:path extrusionOk="0" h="2370" w="1978">
                  <a:moveTo>
                    <a:pt x="989" y="0"/>
                  </a:moveTo>
                  <a:lnTo>
                    <a:pt x="310" y="1179"/>
                  </a:lnTo>
                  <a:cubicBezTo>
                    <a:pt x="1" y="1703"/>
                    <a:pt x="382" y="2370"/>
                    <a:pt x="989" y="2370"/>
                  </a:cubicBezTo>
                  <a:cubicBezTo>
                    <a:pt x="1596" y="2370"/>
                    <a:pt x="1977" y="1703"/>
                    <a:pt x="1679"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1350450" y="3476150"/>
              <a:ext cx="49450" cy="59250"/>
            </a:xfrm>
            <a:custGeom>
              <a:rect b="b" l="l" r="r" t="t"/>
              <a:pathLst>
                <a:path extrusionOk="0" h="2370" w="1978">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5"/>
            <p:cNvSpPr/>
            <p:nvPr/>
          </p:nvSpPr>
          <p:spPr>
            <a:xfrm>
              <a:off x="1350450" y="3599075"/>
              <a:ext cx="49450" cy="59275"/>
            </a:xfrm>
            <a:custGeom>
              <a:rect b="b" l="l" r="r" t="t"/>
              <a:pathLst>
                <a:path extrusionOk="0" h="2371" w="1978">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1350450" y="3722025"/>
              <a:ext cx="49450" cy="59250"/>
            </a:xfrm>
            <a:custGeom>
              <a:rect b="b" l="l" r="r" t="t"/>
              <a:pathLst>
                <a:path extrusionOk="0" h="2370" w="1978">
                  <a:moveTo>
                    <a:pt x="989" y="0"/>
                  </a:moveTo>
                  <a:lnTo>
                    <a:pt x="310" y="1179"/>
                  </a:lnTo>
                  <a:cubicBezTo>
                    <a:pt x="1" y="1715"/>
                    <a:pt x="382" y="2369"/>
                    <a:pt x="989" y="2369"/>
                  </a:cubicBezTo>
                  <a:cubicBezTo>
                    <a:pt x="1596" y="2369"/>
                    <a:pt x="1977" y="1715"/>
                    <a:pt x="1679"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1350450" y="3844950"/>
              <a:ext cx="49450" cy="59250"/>
            </a:xfrm>
            <a:custGeom>
              <a:rect b="b" l="l" r="r" t="t"/>
              <a:pathLst>
                <a:path extrusionOk="0" h="2370" w="1978">
                  <a:moveTo>
                    <a:pt x="989" y="0"/>
                  </a:moveTo>
                  <a:lnTo>
                    <a:pt x="310" y="1179"/>
                  </a:lnTo>
                  <a:cubicBezTo>
                    <a:pt x="1" y="1703"/>
                    <a:pt x="382" y="2370"/>
                    <a:pt x="989" y="2370"/>
                  </a:cubicBezTo>
                  <a:cubicBezTo>
                    <a:pt x="1596" y="2370"/>
                    <a:pt x="1977" y="1703"/>
                    <a:pt x="1679"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1454325" y="3291900"/>
              <a:ext cx="49450" cy="59250"/>
            </a:xfrm>
            <a:custGeom>
              <a:rect b="b" l="l" r="r" t="t"/>
              <a:pathLst>
                <a:path extrusionOk="0" h="2370" w="1978">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1454325" y="3414825"/>
              <a:ext cx="49450" cy="59275"/>
            </a:xfrm>
            <a:custGeom>
              <a:rect b="b" l="l" r="r" t="t"/>
              <a:pathLst>
                <a:path extrusionOk="0" h="2371" w="1978">
                  <a:moveTo>
                    <a:pt x="989" y="1"/>
                  </a:moveTo>
                  <a:lnTo>
                    <a:pt x="299"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1454325" y="3537775"/>
              <a:ext cx="49450" cy="59250"/>
            </a:xfrm>
            <a:custGeom>
              <a:rect b="b" l="l" r="r" t="t"/>
              <a:pathLst>
                <a:path extrusionOk="0" h="2370" w="1978">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1454325" y="3660700"/>
              <a:ext cx="49450" cy="59250"/>
            </a:xfrm>
            <a:custGeom>
              <a:rect b="b" l="l" r="r" t="t"/>
              <a:pathLst>
                <a:path extrusionOk="0" h="2370" w="1978">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1454325" y="3783325"/>
              <a:ext cx="49450" cy="59275"/>
            </a:xfrm>
            <a:custGeom>
              <a:rect b="b" l="l" r="r" t="t"/>
              <a:pathLst>
                <a:path extrusionOk="0" h="2371" w="1978">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1589775" y="2873400"/>
              <a:ext cx="49425" cy="59250"/>
            </a:xfrm>
            <a:custGeom>
              <a:rect b="b" l="l" r="r" t="t"/>
              <a:pathLst>
                <a:path extrusionOk="0" h="2370" w="1977">
                  <a:moveTo>
                    <a:pt x="989" y="0"/>
                  </a:moveTo>
                  <a:lnTo>
                    <a:pt x="298" y="1191"/>
                  </a:lnTo>
                  <a:cubicBezTo>
                    <a:pt x="0" y="1715"/>
                    <a:pt x="369" y="2370"/>
                    <a:pt x="989" y="2370"/>
                  </a:cubicBezTo>
                  <a:cubicBezTo>
                    <a:pt x="1596" y="2370"/>
                    <a:pt x="1977" y="1715"/>
                    <a:pt x="1667"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5"/>
            <p:cNvSpPr/>
            <p:nvPr/>
          </p:nvSpPr>
          <p:spPr>
            <a:xfrm>
              <a:off x="1589775" y="2996325"/>
              <a:ext cx="49425" cy="59275"/>
            </a:xfrm>
            <a:custGeom>
              <a:rect b="b" l="l" r="r" t="t"/>
              <a:pathLst>
                <a:path extrusionOk="0" h="2371" w="1977">
                  <a:moveTo>
                    <a:pt x="989" y="1"/>
                  </a:moveTo>
                  <a:lnTo>
                    <a:pt x="298" y="1179"/>
                  </a:lnTo>
                  <a:cubicBezTo>
                    <a:pt x="0" y="1715"/>
                    <a:pt x="369" y="2370"/>
                    <a:pt x="989" y="2370"/>
                  </a:cubicBezTo>
                  <a:cubicBezTo>
                    <a:pt x="1596" y="2370"/>
                    <a:pt x="1977" y="1715"/>
                    <a:pt x="1667" y="1179"/>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1589775" y="3119275"/>
              <a:ext cx="49425" cy="59250"/>
            </a:xfrm>
            <a:custGeom>
              <a:rect b="b" l="l" r="r" t="t"/>
              <a:pathLst>
                <a:path extrusionOk="0" h="2370" w="1977">
                  <a:moveTo>
                    <a:pt x="989" y="0"/>
                  </a:moveTo>
                  <a:lnTo>
                    <a:pt x="298" y="1179"/>
                  </a:lnTo>
                  <a:cubicBezTo>
                    <a:pt x="0" y="1703"/>
                    <a:pt x="369" y="2369"/>
                    <a:pt x="989" y="2369"/>
                  </a:cubicBezTo>
                  <a:cubicBezTo>
                    <a:pt x="1596" y="2369"/>
                    <a:pt x="1977" y="1703"/>
                    <a:pt x="1667"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1589775" y="3241900"/>
              <a:ext cx="49425" cy="59250"/>
            </a:xfrm>
            <a:custGeom>
              <a:rect b="b" l="l" r="r" t="t"/>
              <a:pathLst>
                <a:path extrusionOk="0" h="2370" w="1977">
                  <a:moveTo>
                    <a:pt x="989" y="0"/>
                  </a:moveTo>
                  <a:lnTo>
                    <a:pt x="298" y="1191"/>
                  </a:lnTo>
                  <a:cubicBezTo>
                    <a:pt x="0" y="1715"/>
                    <a:pt x="369" y="2370"/>
                    <a:pt x="989" y="2370"/>
                  </a:cubicBezTo>
                  <a:cubicBezTo>
                    <a:pt x="1596" y="2370"/>
                    <a:pt x="1977" y="1715"/>
                    <a:pt x="1667"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1589775" y="3364825"/>
              <a:ext cx="49425" cy="59250"/>
            </a:xfrm>
            <a:custGeom>
              <a:rect b="b" l="l" r="r" t="t"/>
              <a:pathLst>
                <a:path extrusionOk="0" h="2370" w="1977">
                  <a:moveTo>
                    <a:pt x="989" y="1"/>
                  </a:moveTo>
                  <a:lnTo>
                    <a:pt x="298" y="1191"/>
                  </a:lnTo>
                  <a:cubicBezTo>
                    <a:pt x="0" y="1715"/>
                    <a:pt x="369" y="2370"/>
                    <a:pt x="989" y="2370"/>
                  </a:cubicBezTo>
                  <a:cubicBezTo>
                    <a:pt x="1596" y="2370"/>
                    <a:pt x="1977" y="1715"/>
                    <a:pt x="1667"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1589775" y="3487750"/>
              <a:ext cx="49425" cy="59275"/>
            </a:xfrm>
            <a:custGeom>
              <a:rect b="b" l="l" r="r" t="t"/>
              <a:pathLst>
                <a:path extrusionOk="0" h="2371" w="1977">
                  <a:moveTo>
                    <a:pt x="989" y="1"/>
                  </a:moveTo>
                  <a:lnTo>
                    <a:pt x="298" y="1192"/>
                  </a:lnTo>
                  <a:cubicBezTo>
                    <a:pt x="0" y="1715"/>
                    <a:pt x="369" y="2370"/>
                    <a:pt x="989" y="2370"/>
                  </a:cubicBezTo>
                  <a:cubicBezTo>
                    <a:pt x="1596" y="2370"/>
                    <a:pt x="1977" y="1715"/>
                    <a:pt x="1667" y="1192"/>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1693350" y="2934725"/>
              <a:ext cx="49450" cy="59250"/>
            </a:xfrm>
            <a:custGeom>
              <a:rect b="b" l="l" r="r" t="t"/>
              <a:pathLst>
                <a:path extrusionOk="0" h="2370" w="1978">
                  <a:moveTo>
                    <a:pt x="989" y="0"/>
                  </a:moveTo>
                  <a:lnTo>
                    <a:pt x="310"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1693350" y="3057650"/>
              <a:ext cx="49450" cy="59250"/>
            </a:xfrm>
            <a:custGeom>
              <a:rect b="b" l="l" r="r" t="t"/>
              <a:pathLst>
                <a:path extrusionOk="0" h="2370" w="1978">
                  <a:moveTo>
                    <a:pt x="989" y="0"/>
                  </a:moveTo>
                  <a:lnTo>
                    <a:pt x="310"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a:off x="1693350" y="3180575"/>
              <a:ext cx="49450" cy="59275"/>
            </a:xfrm>
            <a:custGeom>
              <a:rect b="b" l="l" r="r" t="t"/>
              <a:pathLst>
                <a:path extrusionOk="0" h="2371" w="1978">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1693350" y="3303500"/>
              <a:ext cx="49450" cy="59275"/>
            </a:xfrm>
            <a:custGeom>
              <a:rect b="b" l="l" r="r" t="t"/>
              <a:pathLst>
                <a:path extrusionOk="0" h="2371" w="1978">
                  <a:moveTo>
                    <a:pt x="989" y="1"/>
                  </a:moveTo>
                  <a:lnTo>
                    <a:pt x="310"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1693350" y="3426450"/>
              <a:ext cx="49450" cy="59250"/>
            </a:xfrm>
            <a:custGeom>
              <a:rect b="b" l="l" r="r" t="t"/>
              <a:pathLst>
                <a:path extrusionOk="0" h="2370" w="1978">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1796950" y="2873400"/>
              <a:ext cx="49425" cy="59250"/>
            </a:xfrm>
            <a:custGeom>
              <a:rect b="b" l="l" r="r" t="t"/>
              <a:pathLst>
                <a:path extrusionOk="0" h="2370" w="1977">
                  <a:moveTo>
                    <a:pt x="988" y="0"/>
                  </a:moveTo>
                  <a:lnTo>
                    <a:pt x="310" y="1191"/>
                  </a:lnTo>
                  <a:cubicBezTo>
                    <a:pt x="0" y="1715"/>
                    <a:pt x="381" y="2370"/>
                    <a:pt x="988" y="2370"/>
                  </a:cubicBezTo>
                  <a:cubicBezTo>
                    <a:pt x="1595" y="2370"/>
                    <a:pt x="1976" y="1715"/>
                    <a:pt x="1679" y="1191"/>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1796950" y="2996325"/>
              <a:ext cx="49425" cy="59275"/>
            </a:xfrm>
            <a:custGeom>
              <a:rect b="b" l="l" r="r" t="t"/>
              <a:pathLst>
                <a:path extrusionOk="0" h="2371" w="1977">
                  <a:moveTo>
                    <a:pt x="988" y="1"/>
                  </a:moveTo>
                  <a:lnTo>
                    <a:pt x="310" y="1179"/>
                  </a:lnTo>
                  <a:cubicBezTo>
                    <a:pt x="0" y="1715"/>
                    <a:pt x="381" y="2370"/>
                    <a:pt x="988" y="2370"/>
                  </a:cubicBezTo>
                  <a:cubicBezTo>
                    <a:pt x="1595" y="2370"/>
                    <a:pt x="1976" y="1715"/>
                    <a:pt x="1679" y="1179"/>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a:off x="1796950" y="3119275"/>
              <a:ext cx="49425" cy="59250"/>
            </a:xfrm>
            <a:custGeom>
              <a:rect b="b" l="l" r="r" t="t"/>
              <a:pathLst>
                <a:path extrusionOk="0" h="2370" w="1977">
                  <a:moveTo>
                    <a:pt x="988" y="0"/>
                  </a:moveTo>
                  <a:lnTo>
                    <a:pt x="310" y="1179"/>
                  </a:lnTo>
                  <a:cubicBezTo>
                    <a:pt x="0" y="1703"/>
                    <a:pt x="381" y="2369"/>
                    <a:pt x="988" y="2369"/>
                  </a:cubicBezTo>
                  <a:cubicBezTo>
                    <a:pt x="1595" y="2369"/>
                    <a:pt x="1976" y="1703"/>
                    <a:pt x="1679" y="1179"/>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1796950" y="3241900"/>
              <a:ext cx="49425" cy="59250"/>
            </a:xfrm>
            <a:custGeom>
              <a:rect b="b" l="l" r="r" t="t"/>
              <a:pathLst>
                <a:path extrusionOk="0" h="2370" w="1977">
                  <a:moveTo>
                    <a:pt x="988" y="0"/>
                  </a:moveTo>
                  <a:lnTo>
                    <a:pt x="310" y="1191"/>
                  </a:lnTo>
                  <a:cubicBezTo>
                    <a:pt x="0" y="1715"/>
                    <a:pt x="381" y="2370"/>
                    <a:pt x="988" y="2370"/>
                  </a:cubicBezTo>
                  <a:cubicBezTo>
                    <a:pt x="1595" y="2370"/>
                    <a:pt x="1976" y="1715"/>
                    <a:pt x="1679" y="1191"/>
                  </a:cubicBezTo>
                  <a:lnTo>
                    <a:pt x="9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1796950" y="3364825"/>
              <a:ext cx="49425" cy="59250"/>
            </a:xfrm>
            <a:custGeom>
              <a:rect b="b" l="l" r="r" t="t"/>
              <a:pathLst>
                <a:path extrusionOk="0" h="2370" w="1977">
                  <a:moveTo>
                    <a:pt x="988" y="1"/>
                  </a:moveTo>
                  <a:lnTo>
                    <a:pt x="310" y="1191"/>
                  </a:lnTo>
                  <a:cubicBezTo>
                    <a:pt x="0" y="1715"/>
                    <a:pt x="381" y="2370"/>
                    <a:pt x="988" y="2370"/>
                  </a:cubicBezTo>
                  <a:cubicBezTo>
                    <a:pt x="1595" y="2370"/>
                    <a:pt x="1976" y="1715"/>
                    <a:pt x="1679" y="1191"/>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1796950" y="3487750"/>
              <a:ext cx="49425" cy="59275"/>
            </a:xfrm>
            <a:custGeom>
              <a:rect b="b" l="l" r="r" t="t"/>
              <a:pathLst>
                <a:path extrusionOk="0" h="2371" w="1977">
                  <a:moveTo>
                    <a:pt x="988" y="1"/>
                  </a:moveTo>
                  <a:lnTo>
                    <a:pt x="310" y="1192"/>
                  </a:lnTo>
                  <a:cubicBezTo>
                    <a:pt x="0" y="1715"/>
                    <a:pt x="381" y="2370"/>
                    <a:pt x="988" y="2370"/>
                  </a:cubicBezTo>
                  <a:cubicBezTo>
                    <a:pt x="1595" y="2370"/>
                    <a:pt x="1976" y="1715"/>
                    <a:pt x="1679" y="1192"/>
                  </a:cubicBezTo>
                  <a:lnTo>
                    <a:pt x="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1900825" y="2934725"/>
              <a:ext cx="49425" cy="59250"/>
            </a:xfrm>
            <a:custGeom>
              <a:rect b="b" l="l" r="r" t="t"/>
              <a:pathLst>
                <a:path extrusionOk="0" h="2370" w="1977">
                  <a:moveTo>
                    <a:pt x="989" y="0"/>
                  </a:moveTo>
                  <a:lnTo>
                    <a:pt x="298" y="1191"/>
                  </a:lnTo>
                  <a:cubicBezTo>
                    <a:pt x="0" y="1715"/>
                    <a:pt x="381" y="2370"/>
                    <a:pt x="989" y="2370"/>
                  </a:cubicBezTo>
                  <a:cubicBezTo>
                    <a:pt x="1596" y="2370"/>
                    <a:pt x="1977" y="1715"/>
                    <a:pt x="1667"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5"/>
            <p:cNvSpPr/>
            <p:nvPr/>
          </p:nvSpPr>
          <p:spPr>
            <a:xfrm>
              <a:off x="1900825" y="3057650"/>
              <a:ext cx="49425" cy="59250"/>
            </a:xfrm>
            <a:custGeom>
              <a:rect b="b" l="l" r="r" t="t"/>
              <a:pathLst>
                <a:path extrusionOk="0" h="2370" w="1977">
                  <a:moveTo>
                    <a:pt x="989" y="0"/>
                  </a:moveTo>
                  <a:lnTo>
                    <a:pt x="298" y="1191"/>
                  </a:lnTo>
                  <a:cubicBezTo>
                    <a:pt x="0" y="1715"/>
                    <a:pt x="381" y="2370"/>
                    <a:pt x="989" y="2370"/>
                  </a:cubicBezTo>
                  <a:cubicBezTo>
                    <a:pt x="1596" y="2370"/>
                    <a:pt x="1977" y="1715"/>
                    <a:pt x="1667"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1900825" y="3180575"/>
              <a:ext cx="49425" cy="59275"/>
            </a:xfrm>
            <a:custGeom>
              <a:rect b="b" l="l" r="r" t="t"/>
              <a:pathLst>
                <a:path extrusionOk="0" h="2371" w="1977">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1900825" y="3303500"/>
              <a:ext cx="49425" cy="59275"/>
            </a:xfrm>
            <a:custGeom>
              <a:rect b="b" l="l" r="r" t="t"/>
              <a:pathLst>
                <a:path extrusionOk="0" h="2371" w="1977">
                  <a:moveTo>
                    <a:pt x="989" y="1"/>
                  </a:moveTo>
                  <a:lnTo>
                    <a:pt x="298" y="1180"/>
                  </a:lnTo>
                  <a:cubicBezTo>
                    <a:pt x="0" y="1715"/>
                    <a:pt x="381" y="2370"/>
                    <a:pt x="989" y="2370"/>
                  </a:cubicBezTo>
                  <a:cubicBezTo>
                    <a:pt x="1596" y="2370"/>
                    <a:pt x="1977" y="1715"/>
                    <a:pt x="1667"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1900825" y="3426450"/>
              <a:ext cx="49425" cy="59250"/>
            </a:xfrm>
            <a:custGeom>
              <a:rect b="b" l="l" r="r" t="t"/>
              <a:pathLst>
                <a:path extrusionOk="0" h="2370" w="1977">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2004400" y="2873400"/>
              <a:ext cx="49450" cy="59250"/>
            </a:xfrm>
            <a:custGeom>
              <a:rect b="b" l="l" r="r" t="t"/>
              <a:pathLst>
                <a:path extrusionOk="0" h="2370" w="1978">
                  <a:moveTo>
                    <a:pt x="989" y="0"/>
                  </a:moveTo>
                  <a:lnTo>
                    <a:pt x="310" y="1191"/>
                  </a:lnTo>
                  <a:cubicBezTo>
                    <a:pt x="1" y="1715"/>
                    <a:pt x="382" y="2370"/>
                    <a:pt x="989" y="2370"/>
                  </a:cubicBezTo>
                  <a:cubicBezTo>
                    <a:pt x="1596" y="2370"/>
                    <a:pt x="1977" y="1715"/>
                    <a:pt x="1679"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2004400" y="2996325"/>
              <a:ext cx="49450" cy="59275"/>
            </a:xfrm>
            <a:custGeom>
              <a:rect b="b" l="l" r="r" t="t"/>
              <a:pathLst>
                <a:path extrusionOk="0" h="2371" w="1978">
                  <a:moveTo>
                    <a:pt x="989" y="1"/>
                  </a:moveTo>
                  <a:lnTo>
                    <a:pt x="310" y="1179"/>
                  </a:lnTo>
                  <a:cubicBezTo>
                    <a:pt x="1" y="1715"/>
                    <a:pt x="382" y="2370"/>
                    <a:pt x="989" y="2370"/>
                  </a:cubicBezTo>
                  <a:cubicBezTo>
                    <a:pt x="1596" y="2370"/>
                    <a:pt x="1977" y="1715"/>
                    <a:pt x="1679" y="1179"/>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2004400" y="3119275"/>
              <a:ext cx="49450" cy="59250"/>
            </a:xfrm>
            <a:custGeom>
              <a:rect b="b" l="l" r="r" t="t"/>
              <a:pathLst>
                <a:path extrusionOk="0" h="2370" w="1978">
                  <a:moveTo>
                    <a:pt x="989" y="0"/>
                  </a:moveTo>
                  <a:lnTo>
                    <a:pt x="310" y="1179"/>
                  </a:lnTo>
                  <a:cubicBezTo>
                    <a:pt x="1" y="1703"/>
                    <a:pt x="382" y="2369"/>
                    <a:pt x="989" y="2369"/>
                  </a:cubicBezTo>
                  <a:cubicBezTo>
                    <a:pt x="1596" y="2369"/>
                    <a:pt x="1977" y="1703"/>
                    <a:pt x="1679"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2004400" y="3241900"/>
              <a:ext cx="49450" cy="59250"/>
            </a:xfrm>
            <a:custGeom>
              <a:rect b="b" l="l" r="r" t="t"/>
              <a:pathLst>
                <a:path extrusionOk="0" h="2370" w="1978">
                  <a:moveTo>
                    <a:pt x="989" y="0"/>
                  </a:moveTo>
                  <a:lnTo>
                    <a:pt x="310" y="1191"/>
                  </a:lnTo>
                  <a:cubicBezTo>
                    <a:pt x="1" y="1715"/>
                    <a:pt x="382" y="2370"/>
                    <a:pt x="989" y="2370"/>
                  </a:cubicBezTo>
                  <a:cubicBezTo>
                    <a:pt x="1596" y="2370"/>
                    <a:pt x="1977" y="1715"/>
                    <a:pt x="1679"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2004400" y="3364825"/>
              <a:ext cx="49450" cy="59250"/>
            </a:xfrm>
            <a:custGeom>
              <a:rect b="b" l="l" r="r" t="t"/>
              <a:pathLst>
                <a:path extrusionOk="0" h="2370" w="1978">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2004400" y="3487750"/>
              <a:ext cx="49450" cy="59275"/>
            </a:xfrm>
            <a:custGeom>
              <a:rect b="b" l="l" r="r" t="t"/>
              <a:pathLst>
                <a:path extrusionOk="0" h="2371" w="1978">
                  <a:moveTo>
                    <a:pt x="989" y="1"/>
                  </a:moveTo>
                  <a:lnTo>
                    <a:pt x="310" y="1192"/>
                  </a:lnTo>
                  <a:cubicBezTo>
                    <a:pt x="1" y="1715"/>
                    <a:pt x="382" y="2370"/>
                    <a:pt x="989" y="2370"/>
                  </a:cubicBezTo>
                  <a:cubicBezTo>
                    <a:pt x="1596" y="2370"/>
                    <a:pt x="1977" y="1715"/>
                    <a:pt x="1679" y="1192"/>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2108275" y="2934725"/>
              <a:ext cx="49450" cy="59250"/>
            </a:xfrm>
            <a:custGeom>
              <a:rect b="b" l="l" r="r" t="t"/>
              <a:pathLst>
                <a:path extrusionOk="0" h="2370" w="1978">
                  <a:moveTo>
                    <a:pt x="989" y="0"/>
                  </a:moveTo>
                  <a:lnTo>
                    <a:pt x="299"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2108275" y="3057650"/>
              <a:ext cx="49450" cy="59250"/>
            </a:xfrm>
            <a:custGeom>
              <a:rect b="b" l="l" r="r" t="t"/>
              <a:pathLst>
                <a:path extrusionOk="0" h="2370" w="1978">
                  <a:moveTo>
                    <a:pt x="989" y="0"/>
                  </a:moveTo>
                  <a:lnTo>
                    <a:pt x="299"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2108275" y="3180575"/>
              <a:ext cx="49450" cy="59275"/>
            </a:xfrm>
            <a:custGeom>
              <a:rect b="b" l="l" r="r" t="t"/>
              <a:pathLst>
                <a:path extrusionOk="0" h="2371" w="1978">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2108275" y="3303500"/>
              <a:ext cx="49450" cy="59275"/>
            </a:xfrm>
            <a:custGeom>
              <a:rect b="b" l="l" r="r" t="t"/>
              <a:pathLst>
                <a:path extrusionOk="0" h="2371" w="1978">
                  <a:moveTo>
                    <a:pt x="989" y="1"/>
                  </a:moveTo>
                  <a:lnTo>
                    <a:pt x="299"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2108275" y="3426450"/>
              <a:ext cx="49450" cy="59250"/>
            </a:xfrm>
            <a:custGeom>
              <a:rect b="b" l="l" r="r" t="t"/>
              <a:pathLst>
                <a:path extrusionOk="0" h="2370" w="1978">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3737950" y="4649500"/>
              <a:ext cx="1462700" cy="914725"/>
            </a:xfrm>
            <a:custGeom>
              <a:rect b="b" l="l" r="r" t="t"/>
              <a:pathLst>
                <a:path extrusionOk="0" h="36589" w="58508">
                  <a:moveTo>
                    <a:pt x="28822" y="0"/>
                  </a:moveTo>
                  <a:cubicBezTo>
                    <a:pt x="19102" y="0"/>
                    <a:pt x="9384" y="1260"/>
                    <a:pt x="1" y="3799"/>
                  </a:cubicBezTo>
                  <a:lnTo>
                    <a:pt x="21063" y="36589"/>
                  </a:lnTo>
                  <a:lnTo>
                    <a:pt x="21063" y="20087"/>
                  </a:lnTo>
                  <a:lnTo>
                    <a:pt x="30933" y="20087"/>
                  </a:lnTo>
                  <a:cubicBezTo>
                    <a:pt x="42244" y="20087"/>
                    <a:pt x="52686" y="14062"/>
                    <a:pt x="58341" y="4263"/>
                  </a:cubicBezTo>
                  <a:lnTo>
                    <a:pt x="58508" y="3990"/>
                  </a:lnTo>
                  <a:cubicBezTo>
                    <a:pt x="48853" y="1337"/>
                    <a:pt x="38836" y="0"/>
                    <a:pt x="28822"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8" name="Shape 2098"/>
        <p:cNvGrpSpPr/>
        <p:nvPr/>
      </p:nvGrpSpPr>
      <p:grpSpPr>
        <a:xfrm>
          <a:off x="0" y="0"/>
          <a:ext cx="0" cy="0"/>
          <a:chOff x="0" y="0"/>
          <a:chExt cx="0" cy="0"/>
        </a:xfrm>
      </p:grpSpPr>
      <p:grpSp>
        <p:nvGrpSpPr>
          <p:cNvPr id="2099" name="Google Shape;2099;p66"/>
          <p:cNvGrpSpPr/>
          <p:nvPr/>
        </p:nvGrpSpPr>
        <p:grpSpPr>
          <a:xfrm>
            <a:off x="4142961" y="1805996"/>
            <a:ext cx="1045652" cy="2536945"/>
            <a:chOff x="2875050" y="666550"/>
            <a:chExt cx="1854650" cy="4499725"/>
          </a:xfrm>
        </p:grpSpPr>
        <p:sp>
          <p:nvSpPr>
            <p:cNvPr id="2100" name="Google Shape;2100;p66"/>
            <p:cNvSpPr/>
            <p:nvPr/>
          </p:nvSpPr>
          <p:spPr>
            <a:xfrm>
              <a:off x="3978450" y="5062650"/>
              <a:ext cx="302750" cy="103625"/>
            </a:xfrm>
            <a:custGeom>
              <a:rect b="b" l="l" r="r" t="t"/>
              <a:pathLst>
                <a:path extrusionOk="0" h="4145" w="12110">
                  <a:moveTo>
                    <a:pt x="6954" y="1"/>
                  </a:moveTo>
                  <a:lnTo>
                    <a:pt x="49" y="3180"/>
                  </a:lnTo>
                  <a:lnTo>
                    <a:pt x="1" y="4144"/>
                  </a:lnTo>
                  <a:lnTo>
                    <a:pt x="10633" y="4144"/>
                  </a:lnTo>
                  <a:cubicBezTo>
                    <a:pt x="11443" y="4144"/>
                    <a:pt x="12110" y="3442"/>
                    <a:pt x="12074" y="2632"/>
                  </a:cubicBezTo>
                  <a:lnTo>
                    <a:pt x="11943"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4128475" y="4871550"/>
              <a:ext cx="168800" cy="192025"/>
            </a:xfrm>
            <a:custGeom>
              <a:rect b="b" l="l" r="r" t="t"/>
              <a:pathLst>
                <a:path extrusionOk="0" h="7681" w="6752">
                  <a:moveTo>
                    <a:pt x="1" y="1"/>
                  </a:moveTo>
                  <a:cubicBezTo>
                    <a:pt x="560" y="4775"/>
                    <a:pt x="906" y="7669"/>
                    <a:pt x="906" y="7669"/>
                  </a:cubicBezTo>
                  <a:lnTo>
                    <a:pt x="5918" y="7680"/>
                  </a:lnTo>
                  <a:cubicBezTo>
                    <a:pt x="6228" y="5013"/>
                    <a:pt x="6502" y="2466"/>
                    <a:pt x="6752" y="1"/>
                  </a:cubicBez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3620675" y="5062650"/>
              <a:ext cx="302750" cy="103625"/>
            </a:xfrm>
            <a:custGeom>
              <a:rect b="b" l="l" r="r" t="t"/>
              <a:pathLst>
                <a:path extrusionOk="0" h="4145" w="12110">
                  <a:moveTo>
                    <a:pt x="6954" y="1"/>
                  </a:moveTo>
                  <a:lnTo>
                    <a:pt x="48" y="3180"/>
                  </a:lnTo>
                  <a:lnTo>
                    <a:pt x="1" y="4144"/>
                  </a:lnTo>
                  <a:lnTo>
                    <a:pt x="10633" y="4144"/>
                  </a:lnTo>
                  <a:cubicBezTo>
                    <a:pt x="11443" y="4144"/>
                    <a:pt x="12109" y="3442"/>
                    <a:pt x="12074" y="2632"/>
                  </a:cubicBezTo>
                  <a:lnTo>
                    <a:pt x="11943"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3770700" y="4871550"/>
              <a:ext cx="162850" cy="192925"/>
            </a:xfrm>
            <a:custGeom>
              <a:rect b="b" l="l" r="r" t="t"/>
              <a:pathLst>
                <a:path extrusionOk="0" h="7717" w="6514">
                  <a:moveTo>
                    <a:pt x="0" y="1"/>
                  </a:moveTo>
                  <a:cubicBezTo>
                    <a:pt x="560" y="4811"/>
                    <a:pt x="905" y="7716"/>
                    <a:pt x="905" y="7716"/>
                  </a:cubicBezTo>
                  <a:lnTo>
                    <a:pt x="5834" y="7633"/>
                  </a:lnTo>
                  <a:cubicBezTo>
                    <a:pt x="6096" y="4990"/>
                    <a:pt x="6323" y="2454"/>
                    <a:pt x="6513" y="1"/>
                  </a:cubicBez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3521550" y="2254575"/>
              <a:ext cx="1000450" cy="2769250"/>
            </a:xfrm>
            <a:custGeom>
              <a:rect b="b" l="l" r="r" t="t"/>
              <a:pathLst>
                <a:path extrusionOk="0" h="110770" w="40018">
                  <a:moveTo>
                    <a:pt x="2120" y="0"/>
                  </a:moveTo>
                  <a:cubicBezTo>
                    <a:pt x="2120" y="0"/>
                    <a:pt x="620" y="7180"/>
                    <a:pt x="168" y="13204"/>
                  </a:cubicBezTo>
                  <a:cubicBezTo>
                    <a:pt x="37" y="15002"/>
                    <a:pt x="1" y="16693"/>
                    <a:pt x="120" y="18074"/>
                  </a:cubicBezTo>
                  <a:cubicBezTo>
                    <a:pt x="668" y="24063"/>
                    <a:pt x="9788" y="110526"/>
                    <a:pt x="9788" y="110526"/>
                  </a:cubicBezTo>
                  <a:cubicBezTo>
                    <a:pt x="9788" y="110526"/>
                    <a:pt x="12328" y="110769"/>
                    <a:pt x="14550" y="110769"/>
                  </a:cubicBezTo>
                  <a:cubicBezTo>
                    <a:pt x="15662" y="110769"/>
                    <a:pt x="16693" y="110708"/>
                    <a:pt x="17289" y="110526"/>
                  </a:cubicBezTo>
                  <a:lnTo>
                    <a:pt x="17551" y="28147"/>
                  </a:lnTo>
                  <a:lnTo>
                    <a:pt x="24492" y="110133"/>
                  </a:lnTo>
                  <a:lnTo>
                    <a:pt x="31029" y="110133"/>
                  </a:lnTo>
                  <a:lnTo>
                    <a:pt x="34577" y="58377"/>
                  </a:lnTo>
                  <a:cubicBezTo>
                    <a:pt x="34577" y="58377"/>
                    <a:pt x="40018" y="4537"/>
                    <a:pt x="32803" y="0"/>
                  </a:cubicBezTo>
                  <a:close/>
                </a:path>
              </a:pathLst>
            </a:custGeom>
            <a:solidFill>
              <a:srgbClr val="FFD2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2949350" y="1305625"/>
              <a:ext cx="925550" cy="1216925"/>
            </a:xfrm>
            <a:custGeom>
              <a:rect b="b" l="l" r="r" t="t"/>
              <a:pathLst>
                <a:path extrusionOk="0" h="48677" w="37022">
                  <a:moveTo>
                    <a:pt x="31140" y="1"/>
                  </a:moveTo>
                  <a:cubicBezTo>
                    <a:pt x="31108" y="1"/>
                    <a:pt x="31077" y="1"/>
                    <a:pt x="31045" y="1"/>
                  </a:cubicBezTo>
                  <a:cubicBezTo>
                    <a:pt x="28282" y="61"/>
                    <a:pt x="26092" y="2359"/>
                    <a:pt x="26151" y="5121"/>
                  </a:cubicBezTo>
                  <a:lnTo>
                    <a:pt x="26151" y="5264"/>
                  </a:lnTo>
                  <a:cubicBezTo>
                    <a:pt x="26246" y="9455"/>
                    <a:pt x="26377" y="13860"/>
                    <a:pt x="26318" y="18051"/>
                  </a:cubicBezTo>
                  <a:cubicBezTo>
                    <a:pt x="26294" y="20171"/>
                    <a:pt x="26211" y="22254"/>
                    <a:pt x="26056" y="24254"/>
                  </a:cubicBezTo>
                  <a:cubicBezTo>
                    <a:pt x="25865" y="26243"/>
                    <a:pt x="25615" y="28207"/>
                    <a:pt x="25163" y="29684"/>
                  </a:cubicBezTo>
                  <a:cubicBezTo>
                    <a:pt x="25056" y="30053"/>
                    <a:pt x="24937" y="30362"/>
                    <a:pt x="24830" y="30636"/>
                  </a:cubicBezTo>
                  <a:cubicBezTo>
                    <a:pt x="24722" y="30850"/>
                    <a:pt x="24651" y="31065"/>
                    <a:pt x="24472" y="31327"/>
                  </a:cubicBezTo>
                  <a:cubicBezTo>
                    <a:pt x="24139" y="31874"/>
                    <a:pt x="23568" y="32529"/>
                    <a:pt x="22913" y="33172"/>
                  </a:cubicBezTo>
                  <a:cubicBezTo>
                    <a:pt x="21591" y="34470"/>
                    <a:pt x="19984" y="35792"/>
                    <a:pt x="18293" y="37030"/>
                  </a:cubicBezTo>
                  <a:cubicBezTo>
                    <a:pt x="14900" y="39566"/>
                    <a:pt x="11173" y="41971"/>
                    <a:pt x="7518" y="44435"/>
                  </a:cubicBezTo>
                  <a:lnTo>
                    <a:pt x="7446" y="44483"/>
                  </a:lnTo>
                  <a:cubicBezTo>
                    <a:pt x="7423" y="44495"/>
                    <a:pt x="7399" y="44531"/>
                    <a:pt x="7375" y="44554"/>
                  </a:cubicBezTo>
                  <a:cubicBezTo>
                    <a:pt x="6863" y="44888"/>
                    <a:pt x="5482" y="45769"/>
                    <a:pt x="5089" y="45769"/>
                  </a:cubicBezTo>
                  <a:cubicBezTo>
                    <a:pt x="5073" y="45769"/>
                    <a:pt x="5056" y="45769"/>
                    <a:pt x="5038" y="45769"/>
                  </a:cubicBezTo>
                  <a:cubicBezTo>
                    <a:pt x="4220" y="45769"/>
                    <a:pt x="2285" y="46041"/>
                    <a:pt x="2005" y="46507"/>
                  </a:cubicBezTo>
                  <a:cubicBezTo>
                    <a:pt x="1720" y="46971"/>
                    <a:pt x="3636" y="47483"/>
                    <a:pt x="3636" y="47483"/>
                  </a:cubicBezTo>
                  <a:cubicBezTo>
                    <a:pt x="3636" y="47483"/>
                    <a:pt x="196" y="48067"/>
                    <a:pt x="65" y="48436"/>
                  </a:cubicBezTo>
                  <a:cubicBezTo>
                    <a:pt x="0" y="48619"/>
                    <a:pt x="1254" y="48676"/>
                    <a:pt x="2836" y="48676"/>
                  </a:cubicBezTo>
                  <a:cubicBezTo>
                    <a:pt x="5069" y="48676"/>
                    <a:pt x="7956" y="48561"/>
                    <a:pt x="8709" y="48519"/>
                  </a:cubicBezTo>
                  <a:cubicBezTo>
                    <a:pt x="8732" y="48519"/>
                    <a:pt x="8756" y="48507"/>
                    <a:pt x="8792" y="48507"/>
                  </a:cubicBezTo>
                  <a:cubicBezTo>
                    <a:pt x="8851" y="48507"/>
                    <a:pt x="8899" y="48507"/>
                    <a:pt x="8899" y="48495"/>
                  </a:cubicBezTo>
                  <a:cubicBezTo>
                    <a:pt x="8994" y="48484"/>
                    <a:pt x="9078" y="48484"/>
                    <a:pt x="9173" y="48460"/>
                  </a:cubicBezTo>
                  <a:cubicBezTo>
                    <a:pt x="13757" y="47436"/>
                    <a:pt x="18067" y="45936"/>
                    <a:pt x="22377" y="43912"/>
                  </a:cubicBezTo>
                  <a:cubicBezTo>
                    <a:pt x="24520" y="42864"/>
                    <a:pt x="26663" y="41745"/>
                    <a:pt x="28771" y="40173"/>
                  </a:cubicBezTo>
                  <a:cubicBezTo>
                    <a:pt x="29830" y="39375"/>
                    <a:pt x="30890" y="38506"/>
                    <a:pt x="31961" y="37304"/>
                  </a:cubicBezTo>
                  <a:cubicBezTo>
                    <a:pt x="32497" y="36708"/>
                    <a:pt x="33021" y="35970"/>
                    <a:pt x="33450" y="35208"/>
                  </a:cubicBezTo>
                  <a:cubicBezTo>
                    <a:pt x="33855" y="34482"/>
                    <a:pt x="34188" y="33779"/>
                    <a:pt x="34462" y="33089"/>
                  </a:cubicBezTo>
                  <a:cubicBezTo>
                    <a:pt x="35521" y="30362"/>
                    <a:pt x="36021" y="27886"/>
                    <a:pt x="36355" y="25445"/>
                  </a:cubicBezTo>
                  <a:cubicBezTo>
                    <a:pt x="36700" y="23004"/>
                    <a:pt x="36867" y="20623"/>
                    <a:pt x="36914" y="18266"/>
                  </a:cubicBezTo>
                  <a:cubicBezTo>
                    <a:pt x="37022" y="13539"/>
                    <a:pt x="36807" y="9003"/>
                    <a:pt x="36117" y="4288"/>
                  </a:cubicBezTo>
                  <a:cubicBezTo>
                    <a:pt x="35764" y="1854"/>
                    <a:pt x="33658" y="1"/>
                    <a:pt x="31140" y="1"/>
                  </a:cubicBez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3130725" y="1296000"/>
              <a:ext cx="783175" cy="1274550"/>
            </a:xfrm>
            <a:custGeom>
              <a:rect b="b" l="l" r="r" t="t"/>
              <a:pathLst>
                <a:path extrusionOk="0" h="50982" w="31327">
                  <a:moveTo>
                    <a:pt x="24211" y="0"/>
                  </a:moveTo>
                  <a:cubicBezTo>
                    <a:pt x="24039" y="0"/>
                    <a:pt x="23866" y="10"/>
                    <a:pt x="23694" y="29"/>
                  </a:cubicBezTo>
                  <a:cubicBezTo>
                    <a:pt x="21254" y="303"/>
                    <a:pt x="18432" y="2029"/>
                    <a:pt x="18348" y="6935"/>
                  </a:cubicBezTo>
                  <a:cubicBezTo>
                    <a:pt x="18253" y="11840"/>
                    <a:pt x="18801" y="20282"/>
                    <a:pt x="18253" y="23544"/>
                  </a:cubicBezTo>
                  <a:cubicBezTo>
                    <a:pt x="17706" y="26818"/>
                    <a:pt x="18884" y="32259"/>
                    <a:pt x="1" y="44154"/>
                  </a:cubicBezTo>
                  <a:cubicBezTo>
                    <a:pt x="1" y="44154"/>
                    <a:pt x="2275" y="49690"/>
                    <a:pt x="3632" y="50869"/>
                  </a:cubicBezTo>
                  <a:cubicBezTo>
                    <a:pt x="3719" y="50945"/>
                    <a:pt x="3874" y="50981"/>
                    <a:pt x="4088" y="50981"/>
                  </a:cubicBezTo>
                  <a:cubicBezTo>
                    <a:pt x="7233" y="50981"/>
                    <a:pt x="23234" y="43034"/>
                    <a:pt x="27147" y="34617"/>
                  </a:cubicBezTo>
                  <a:cubicBezTo>
                    <a:pt x="31326" y="25640"/>
                    <a:pt x="30148" y="10471"/>
                    <a:pt x="29421" y="5935"/>
                  </a:cubicBezTo>
                  <a:cubicBezTo>
                    <a:pt x="28746" y="1717"/>
                    <a:pt x="26496" y="0"/>
                    <a:pt x="24211"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3860600" y="1062475"/>
              <a:ext cx="169375" cy="224450"/>
            </a:xfrm>
            <a:custGeom>
              <a:rect b="b" l="l" r="r" t="t"/>
              <a:pathLst>
                <a:path extrusionOk="0" h="8978" w="6775">
                  <a:moveTo>
                    <a:pt x="0" y="0"/>
                  </a:moveTo>
                  <a:lnTo>
                    <a:pt x="0" y="8977"/>
                  </a:lnTo>
                  <a:lnTo>
                    <a:pt x="6775" y="8977"/>
                  </a:lnTo>
                  <a:lnTo>
                    <a:pt x="6775" y="0"/>
                  </a:ln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3860600" y="1109500"/>
              <a:ext cx="141100" cy="71950"/>
            </a:xfrm>
            <a:custGeom>
              <a:rect b="b" l="l" r="r" t="t"/>
              <a:pathLst>
                <a:path extrusionOk="0" h="2878" w="5644">
                  <a:moveTo>
                    <a:pt x="0" y="0"/>
                  </a:moveTo>
                  <a:lnTo>
                    <a:pt x="0" y="2858"/>
                  </a:lnTo>
                  <a:cubicBezTo>
                    <a:pt x="0" y="2858"/>
                    <a:pt x="135" y="2877"/>
                    <a:pt x="376" y="2877"/>
                  </a:cubicBezTo>
                  <a:cubicBezTo>
                    <a:pt x="1243" y="2877"/>
                    <a:pt x="3480" y="2622"/>
                    <a:pt x="5644" y="262"/>
                  </a:cubicBezTo>
                  <a:lnTo>
                    <a:pt x="0" y="0"/>
                  </a:lnTo>
                  <a:close/>
                </a:path>
              </a:pathLst>
            </a:custGeom>
            <a:solidFill>
              <a:srgbClr val="F57B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3559650" y="1147475"/>
              <a:ext cx="802525" cy="1134375"/>
            </a:xfrm>
            <a:custGeom>
              <a:rect b="b" l="l" r="r" t="t"/>
              <a:pathLst>
                <a:path extrusionOk="0" h="45375" w="32101">
                  <a:moveTo>
                    <a:pt x="15874" y="1"/>
                  </a:moveTo>
                  <a:cubicBezTo>
                    <a:pt x="14188" y="1"/>
                    <a:pt x="12614" y="189"/>
                    <a:pt x="11919" y="291"/>
                  </a:cubicBezTo>
                  <a:cubicBezTo>
                    <a:pt x="11717" y="315"/>
                    <a:pt x="11586" y="505"/>
                    <a:pt x="11621" y="708"/>
                  </a:cubicBezTo>
                  <a:cubicBezTo>
                    <a:pt x="11740" y="1255"/>
                    <a:pt x="11907" y="2291"/>
                    <a:pt x="11621" y="2934"/>
                  </a:cubicBezTo>
                  <a:cubicBezTo>
                    <a:pt x="10716" y="4970"/>
                    <a:pt x="3632" y="6149"/>
                    <a:pt x="1823" y="8423"/>
                  </a:cubicBezTo>
                  <a:cubicBezTo>
                    <a:pt x="1" y="10697"/>
                    <a:pt x="596" y="44284"/>
                    <a:pt x="596" y="44284"/>
                  </a:cubicBezTo>
                  <a:cubicBezTo>
                    <a:pt x="6335" y="45102"/>
                    <a:pt x="11657" y="45375"/>
                    <a:pt x="16203" y="45375"/>
                  </a:cubicBezTo>
                  <a:cubicBezTo>
                    <a:pt x="25294" y="45375"/>
                    <a:pt x="31279" y="44284"/>
                    <a:pt x="31279" y="44284"/>
                  </a:cubicBezTo>
                  <a:cubicBezTo>
                    <a:pt x="32100" y="35212"/>
                    <a:pt x="30779" y="11780"/>
                    <a:pt x="29647" y="8197"/>
                  </a:cubicBezTo>
                  <a:cubicBezTo>
                    <a:pt x="28666" y="5088"/>
                    <a:pt x="26386" y="4882"/>
                    <a:pt x="25799" y="4882"/>
                  </a:cubicBezTo>
                  <a:cubicBezTo>
                    <a:pt x="25709" y="4882"/>
                    <a:pt x="25659" y="4887"/>
                    <a:pt x="25659" y="4887"/>
                  </a:cubicBezTo>
                  <a:cubicBezTo>
                    <a:pt x="23016" y="4744"/>
                    <a:pt x="19158" y="2803"/>
                    <a:pt x="19158" y="2803"/>
                  </a:cubicBezTo>
                  <a:cubicBezTo>
                    <a:pt x="19325" y="2160"/>
                    <a:pt x="19325" y="910"/>
                    <a:pt x="19253" y="565"/>
                  </a:cubicBezTo>
                  <a:cubicBezTo>
                    <a:pt x="19229" y="434"/>
                    <a:pt x="19134" y="327"/>
                    <a:pt x="18991" y="291"/>
                  </a:cubicBezTo>
                  <a:cubicBezTo>
                    <a:pt x="18036" y="75"/>
                    <a:pt x="16933" y="1"/>
                    <a:pt x="15874"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3315875" y="1399100"/>
              <a:ext cx="328650" cy="497425"/>
            </a:xfrm>
            <a:custGeom>
              <a:rect b="b" l="l" r="r" t="t"/>
              <a:pathLst>
                <a:path extrusionOk="0" h="19897" w="13146">
                  <a:moveTo>
                    <a:pt x="7764" y="1"/>
                  </a:moveTo>
                  <a:lnTo>
                    <a:pt x="6823" y="251"/>
                  </a:lnTo>
                  <a:cubicBezTo>
                    <a:pt x="6430" y="346"/>
                    <a:pt x="6097" y="620"/>
                    <a:pt x="5930" y="1001"/>
                  </a:cubicBezTo>
                  <a:lnTo>
                    <a:pt x="4977" y="3108"/>
                  </a:lnTo>
                  <a:cubicBezTo>
                    <a:pt x="4930" y="3239"/>
                    <a:pt x="4977" y="3370"/>
                    <a:pt x="5097" y="3430"/>
                  </a:cubicBezTo>
                  <a:lnTo>
                    <a:pt x="1441" y="11550"/>
                  </a:lnTo>
                  <a:cubicBezTo>
                    <a:pt x="1411" y="11538"/>
                    <a:pt x="1378" y="11532"/>
                    <a:pt x="1346" y="11532"/>
                  </a:cubicBezTo>
                  <a:cubicBezTo>
                    <a:pt x="1254" y="11532"/>
                    <a:pt x="1164" y="11581"/>
                    <a:pt x="1120" y="11669"/>
                  </a:cubicBezTo>
                  <a:lnTo>
                    <a:pt x="167" y="13788"/>
                  </a:lnTo>
                  <a:cubicBezTo>
                    <a:pt x="1" y="14157"/>
                    <a:pt x="13" y="14598"/>
                    <a:pt x="203" y="14955"/>
                  </a:cubicBezTo>
                  <a:lnTo>
                    <a:pt x="1441" y="17384"/>
                  </a:lnTo>
                  <a:lnTo>
                    <a:pt x="763" y="18884"/>
                  </a:lnTo>
                  <a:lnTo>
                    <a:pt x="3001" y="19896"/>
                  </a:lnTo>
                  <a:lnTo>
                    <a:pt x="3680" y="18396"/>
                  </a:lnTo>
                  <a:lnTo>
                    <a:pt x="6323" y="17717"/>
                  </a:lnTo>
                  <a:cubicBezTo>
                    <a:pt x="6716" y="17610"/>
                    <a:pt x="7049" y="17336"/>
                    <a:pt x="7216" y="16955"/>
                  </a:cubicBezTo>
                  <a:lnTo>
                    <a:pt x="8168" y="14848"/>
                  </a:lnTo>
                  <a:cubicBezTo>
                    <a:pt x="8216" y="14729"/>
                    <a:pt x="8168" y="14586"/>
                    <a:pt x="8049" y="14527"/>
                  </a:cubicBezTo>
                  <a:lnTo>
                    <a:pt x="11704" y="6407"/>
                  </a:lnTo>
                  <a:cubicBezTo>
                    <a:pt x="11736" y="6422"/>
                    <a:pt x="11770" y="6430"/>
                    <a:pt x="11803" y="6430"/>
                  </a:cubicBezTo>
                  <a:cubicBezTo>
                    <a:pt x="11894" y="6430"/>
                    <a:pt x="11982" y="6375"/>
                    <a:pt x="12026" y="6287"/>
                  </a:cubicBezTo>
                  <a:lnTo>
                    <a:pt x="12978" y="4168"/>
                  </a:lnTo>
                  <a:cubicBezTo>
                    <a:pt x="13145" y="3799"/>
                    <a:pt x="13133" y="3370"/>
                    <a:pt x="12943" y="3001"/>
                  </a:cubicBezTo>
                  <a:lnTo>
                    <a:pt x="12502" y="2144"/>
                  </a:lnTo>
                  <a:lnTo>
                    <a:pt x="7764" y="1"/>
                  </a:ln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3971325" y="1343150"/>
              <a:ext cx="285475" cy="509625"/>
            </a:xfrm>
            <a:custGeom>
              <a:rect b="b" l="l" r="r" t="t"/>
              <a:pathLst>
                <a:path extrusionOk="0" h="20385" w="11419">
                  <a:moveTo>
                    <a:pt x="7584" y="1"/>
                  </a:moveTo>
                  <a:lnTo>
                    <a:pt x="7144" y="1584"/>
                  </a:lnTo>
                  <a:lnTo>
                    <a:pt x="4632" y="2656"/>
                  </a:lnTo>
                  <a:cubicBezTo>
                    <a:pt x="4263" y="2810"/>
                    <a:pt x="3977" y="3144"/>
                    <a:pt x="3870" y="3537"/>
                  </a:cubicBezTo>
                  <a:lnTo>
                    <a:pt x="3239" y="5775"/>
                  </a:lnTo>
                  <a:cubicBezTo>
                    <a:pt x="3203" y="5894"/>
                    <a:pt x="3286" y="6025"/>
                    <a:pt x="3405" y="6061"/>
                  </a:cubicBezTo>
                  <a:lnTo>
                    <a:pt x="1024" y="14645"/>
                  </a:lnTo>
                  <a:cubicBezTo>
                    <a:pt x="1003" y="14640"/>
                    <a:pt x="983" y="14637"/>
                    <a:pt x="962" y="14637"/>
                  </a:cubicBezTo>
                  <a:cubicBezTo>
                    <a:pt x="854" y="14637"/>
                    <a:pt x="757" y="14712"/>
                    <a:pt x="726" y="14812"/>
                  </a:cubicBezTo>
                  <a:lnTo>
                    <a:pt x="107" y="17050"/>
                  </a:lnTo>
                  <a:cubicBezTo>
                    <a:pt x="0" y="17443"/>
                    <a:pt x="72" y="17872"/>
                    <a:pt x="310" y="18205"/>
                  </a:cubicBezTo>
                  <a:lnTo>
                    <a:pt x="881" y="18991"/>
                  </a:lnTo>
                  <a:lnTo>
                    <a:pt x="5894" y="20384"/>
                  </a:lnTo>
                  <a:lnTo>
                    <a:pt x="6787" y="20003"/>
                  </a:lnTo>
                  <a:cubicBezTo>
                    <a:pt x="7156" y="19836"/>
                    <a:pt x="7442" y="19515"/>
                    <a:pt x="7549" y="19122"/>
                  </a:cubicBezTo>
                  <a:lnTo>
                    <a:pt x="8168" y="16884"/>
                  </a:lnTo>
                  <a:cubicBezTo>
                    <a:pt x="8204" y="16753"/>
                    <a:pt x="8132" y="16622"/>
                    <a:pt x="8001" y="16586"/>
                  </a:cubicBezTo>
                  <a:lnTo>
                    <a:pt x="10394" y="8002"/>
                  </a:lnTo>
                  <a:cubicBezTo>
                    <a:pt x="10415" y="8008"/>
                    <a:pt x="10436" y="8011"/>
                    <a:pt x="10458" y="8011"/>
                  </a:cubicBezTo>
                  <a:cubicBezTo>
                    <a:pt x="10560" y="8011"/>
                    <a:pt x="10662" y="7943"/>
                    <a:pt x="10692" y="7835"/>
                  </a:cubicBezTo>
                  <a:lnTo>
                    <a:pt x="11311" y="5608"/>
                  </a:lnTo>
                  <a:cubicBezTo>
                    <a:pt x="11418" y="5204"/>
                    <a:pt x="11347" y="4787"/>
                    <a:pt x="11097" y="4454"/>
                  </a:cubicBezTo>
                  <a:lnTo>
                    <a:pt x="9501" y="2239"/>
                  </a:lnTo>
                  <a:lnTo>
                    <a:pt x="9942" y="655"/>
                  </a:lnTo>
                  <a:lnTo>
                    <a:pt x="7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3633175" y="1307125"/>
              <a:ext cx="193200" cy="502475"/>
            </a:xfrm>
            <a:custGeom>
              <a:rect b="b" l="l" r="r" t="t"/>
              <a:pathLst>
                <a:path extrusionOk="0" h="20099" w="7728">
                  <a:moveTo>
                    <a:pt x="2632" y="1"/>
                  </a:moveTo>
                  <a:lnTo>
                    <a:pt x="2632" y="1656"/>
                  </a:lnTo>
                  <a:lnTo>
                    <a:pt x="501" y="3358"/>
                  </a:lnTo>
                  <a:cubicBezTo>
                    <a:pt x="179" y="3609"/>
                    <a:pt x="1" y="4001"/>
                    <a:pt x="1" y="4406"/>
                  </a:cubicBezTo>
                  <a:lnTo>
                    <a:pt x="1" y="6728"/>
                  </a:lnTo>
                  <a:cubicBezTo>
                    <a:pt x="1" y="6859"/>
                    <a:pt x="108" y="6966"/>
                    <a:pt x="239" y="6966"/>
                  </a:cubicBezTo>
                  <a:lnTo>
                    <a:pt x="239" y="15884"/>
                  </a:lnTo>
                  <a:cubicBezTo>
                    <a:pt x="108" y="15884"/>
                    <a:pt x="1" y="15991"/>
                    <a:pt x="1" y="16122"/>
                  </a:cubicBezTo>
                  <a:lnTo>
                    <a:pt x="1" y="18444"/>
                  </a:lnTo>
                  <a:cubicBezTo>
                    <a:pt x="1" y="18848"/>
                    <a:pt x="179" y="19241"/>
                    <a:pt x="501" y="19491"/>
                  </a:cubicBezTo>
                  <a:lnTo>
                    <a:pt x="1263" y="20099"/>
                  </a:lnTo>
                  <a:lnTo>
                    <a:pt x="6466" y="20099"/>
                  </a:lnTo>
                  <a:lnTo>
                    <a:pt x="7216" y="19491"/>
                  </a:lnTo>
                  <a:cubicBezTo>
                    <a:pt x="7537" y="19241"/>
                    <a:pt x="7728" y="18848"/>
                    <a:pt x="7728" y="18444"/>
                  </a:cubicBezTo>
                  <a:lnTo>
                    <a:pt x="7728" y="16122"/>
                  </a:lnTo>
                  <a:cubicBezTo>
                    <a:pt x="7728" y="15991"/>
                    <a:pt x="7621" y="15884"/>
                    <a:pt x="7490" y="15884"/>
                  </a:cubicBezTo>
                  <a:lnTo>
                    <a:pt x="7490" y="6966"/>
                  </a:lnTo>
                  <a:cubicBezTo>
                    <a:pt x="7621" y="6966"/>
                    <a:pt x="7728" y="6859"/>
                    <a:pt x="7728" y="6728"/>
                  </a:cubicBezTo>
                  <a:lnTo>
                    <a:pt x="7728" y="4406"/>
                  </a:lnTo>
                  <a:cubicBezTo>
                    <a:pt x="7728" y="4001"/>
                    <a:pt x="7537" y="3609"/>
                    <a:pt x="7216" y="3358"/>
                  </a:cubicBezTo>
                  <a:lnTo>
                    <a:pt x="5085" y="1656"/>
                  </a:lnTo>
                  <a:lnTo>
                    <a:pt x="50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2878625" y="1355350"/>
              <a:ext cx="331900" cy="495625"/>
            </a:xfrm>
            <a:custGeom>
              <a:rect b="b" l="l" r="r" t="t"/>
              <a:pathLst>
                <a:path extrusionOk="0" h="19825" w="13276">
                  <a:moveTo>
                    <a:pt x="2917" y="1"/>
                  </a:moveTo>
                  <a:lnTo>
                    <a:pt x="691" y="1037"/>
                  </a:lnTo>
                  <a:lnTo>
                    <a:pt x="1393" y="2525"/>
                  </a:lnTo>
                  <a:lnTo>
                    <a:pt x="179" y="4966"/>
                  </a:lnTo>
                  <a:cubicBezTo>
                    <a:pt x="0" y="5335"/>
                    <a:pt x="0" y="5763"/>
                    <a:pt x="167" y="6144"/>
                  </a:cubicBezTo>
                  <a:lnTo>
                    <a:pt x="1155" y="8240"/>
                  </a:lnTo>
                  <a:cubicBezTo>
                    <a:pt x="1190" y="8327"/>
                    <a:pt x="1276" y="8382"/>
                    <a:pt x="1366" y="8382"/>
                  </a:cubicBezTo>
                  <a:cubicBezTo>
                    <a:pt x="1399" y="8382"/>
                    <a:pt x="1433" y="8375"/>
                    <a:pt x="1465" y="8359"/>
                  </a:cubicBezTo>
                  <a:lnTo>
                    <a:pt x="5239" y="16431"/>
                  </a:lnTo>
                  <a:cubicBezTo>
                    <a:pt x="5120" y="16491"/>
                    <a:pt x="5072" y="16634"/>
                    <a:pt x="5120" y="16753"/>
                  </a:cubicBezTo>
                  <a:lnTo>
                    <a:pt x="6108" y="18848"/>
                  </a:lnTo>
                  <a:cubicBezTo>
                    <a:pt x="6275" y="19217"/>
                    <a:pt x="6608" y="19491"/>
                    <a:pt x="7013" y="19586"/>
                  </a:cubicBezTo>
                  <a:lnTo>
                    <a:pt x="7954" y="19825"/>
                  </a:lnTo>
                  <a:lnTo>
                    <a:pt x="12669" y="17622"/>
                  </a:lnTo>
                  <a:lnTo>
                    <a:pt x="13097" y="16753"/>
                  </a:lnTo>
                  <a:cubicBezTo>
                    <a:pt x="13276" y="16384"/>
                    <a:pt x="13276" y="15955"/>
                    <a:pt x="13109" y="15586"/>
                  </a:cubicBezTo>
                  <a:lnTo>
                    <a:pt x="12121" y="13479"/>
                  </a:lnTo>
                  <a:cubicBezTo>
                    <a:pt x="12077" y="13390"/>
                    <a:pt x="11993" y="13341"/>
                    <a:pt x="11905" y="13341"/>
                  </a:cubicBezTo>
                  <a:cubicBezTo>
                    <a:pt x="11874" y="13341"/>
                    <a:pt x="11842" y="13347"/>
                    <a:pt x="11811" y="13360"/>
                  </a:cubicBezTo>
                  <a:lnTo>
                    <a:pt x="8037" y="5287"/>
                  </a:lnTo>
                  <a:cubicBezTo>
                    <a:pt x="8156" y="5239"/>
                    <a:pt x="8204" y="5097"/>
                    <a:pt x="8156" y="4978"/>
                  </a:cubicBezTo>
                  <a:lnTo>
                    <a:pt x="7168" y="2870"/>
                  </a:lnTo>
                  <a:cubicBezTo>
                    <a:pt x="7001" y="2501"/>
                    <a:pt x="6668" y="2227"/>
                    <a:pt x="6263" y="2132"/>
                  </a:cubicBezTo>
                  <a:lnTo>
                    <a:pt x="3608" y="1489"/>
                  </a:lnTo>
                  <a:lnTo>
                    <a:pt x="2917" y="1"/>
                  </a:ln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2875050" y="1317250"/>
              <a:ext cx="91700" cy="89325"/>
            </a:xfrm>
            <a:custGeom>
              <a:rect b="b" l="l" r="r" t="t"/>
              <a:pathLst>
                <a:path extrusionOk="0" h="3573" w="3668">
                  <a:moveTo>
                    <a:pt x="2548" y="1"/>
                  </a:moveTo>
                  <a:lnTo>
                    <a:pt x="0" y="1191"/>
                  </a:lnTo>
                  <a:lnTo>
                    <a:pt x="1108" y="3573"/>
                  </a:lnTo>
                  <a:lnTo>
                    <a:pt x="3668" y="2382"/>
                  </a:lnTo>
                  <a:lnTo>
                    <a:pt x="2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3819525" y="1414000"/>
              <a:ext cx="193200" cy="502175"/>
            </a:xfrm>
            <a:custGeom>
              <a:rect b="b" l="l" r="r" t="t"/>
              <a:pathLst>
                <a:path extrusionOk="0" h="20087" w="7728">
                  <a:moveTo>
                    <a:pt x="2643" y="0"/>
                  </a:moveTo>
                  <a:lnTo>
                    <a:pt x="2643" y="1643"/>
                  </a:lnTo>
                  <a:lnTo>
                    <a:pt x="512" y="3346"/>
                  </a:lnTo>
                  <a:cubicBezTo>
                    <a:pt x="191" y="3608"/>
                    <a:pt x="0" y="3989"/>
                    <a:pt x="0" y="4406"/>
                  </a:cubicBezTo>
                  <a:lnTo>
                    <a:pt x="0" y="6727"/>
                  </a:lnTo>
                  <a:cubicBezTo>
                    <a:pt x="0" y="6858"/>
                    <a:pt x="107" y="6965"/>
                    <a:pt x="238" y="6965"/>
                  </a:cubicBezTo>
                  <a:lnTo>
                    <a:pt x="238" y="15871"/>
                  </a:lnTo>
                  <a:cubicBezTo>
                    <a:pt x="107" y="15871"/>
                    <a:pt x="0" y="15978"/>
                    <a:pt x="0" y="16109"/>
                  </a:cubicBezTo>
                  <a:lnTo>
                    <a:pt x="0" y="18431"/>
                  </a:lnTo>
                  <a:cubicBezTo>
                    <a:pt x="0" y="18836"/>
                    <a:pt x="191" y="19229"/>
                    <a:pt x="512" y="19479"/>
                  </a:cubicBezTo>
                  <a:lnTo>
                    <a:pt x="1262" y="20086"/>
                  </a:lnTo>
                  <a:lnTo>
                    <a:pt x="6465" y="20086"/>
                  </a:lnTo>
                  <a:lnTo>
                    <a:pt x="7227" y="19479"/>
                  </a:lnTo>
                  <a:cubicBezTo>
                    <a:pt x="7537" y="19229"/>
                    <a:pt x="7727" y="18836"/>
                    <a:pt x="7727" y="18431"/>
                  </a:cubicBezTo>
                  <a:lnTo>
                    <a:pt x="7727" y="16109"/>
                  </a:lnTo>
                  <a:cubicBezTo>
                    <a:pt x="7727" y="15978"/>
                    <a:pt x="7620" y="15871"/>
                    <a:pt x="7489" y="15871"/>
                  </a:cubicBezTo>
                  <a:lnTo>
                    <a:pt x="7489" y="6965"/>
                  </a:lnTo>
                  <a:cubicBezTo>
                    <a:pt x="7620" y="6965"/>
                    <a:pt x="7727" y="6858"/>
                    <a:pt x="7727" y="6727"/>
                  </a:cubicBezTo>
                  <a:lnTo>
                    <a:pt x="7727" y="4406"/>
                  </a:lnTo>
                  <a:cubicBezTo>
                    <a:pt x="7727" y="3989"/>
                    <a:pt x="7537" y="3608"/>
                    <a:pt x="7215" y="3346"/>
                  </a:cubicBezTo>
                  <a:lnTo>
                    <a:pt x="5096" y="1643"/>
                  </a:lnTo>
                  <a:lnTo>
                    <a:pt x="5096" y="0"/>
                  </a:ln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3881125" y="1373800"/>
              <a:ext cx="70275" cy="66125"/>
            </a:xfrm>
            <a:custGeom>
              <a:rect b="b" l="l" r="r" t="t"/>
              <a:pathLst>
                <a:path extrusionOk="0" h="2645" w="2811">
                  <a:moveTo>
                    <a:pt x="1" y="1"/>
                  </a:moveTo>
                  <a:lnTo>
                    <a:pt x="1" y="2644"/>
                  </a:lnTo>
                  <a:lnTo>
                    <a:pt x="2810" y="2644"/>
                  </a:lnTo>
                  <a:lnTo>
                    <a:pt x="28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3193250" y="1361600"/>
              <a:ext cx="193200" cy="502475"/>
            </a:xfrm>
            <a:custGeom>
              <a:rect b="b" l="l" r="r" t="t"/>
              <a:pathLst>
                <a:path extrusionOk="0" h="20099" w="7728">
                  <a:moveTo>
                    <a:pt x="2632" y="1"/>
                  </a:moveTo>
                  <a:lnTo>
                    <a:pt x="2632" y="1656"/>
                  </a:lnTo>
                  <a:lnTo>
                    <a:pt x="500" y="3358"/>
                  </a:lnTo>
                  <a:cubicBezTo>
                    <a:pt x="179" y="3608"/>
                    <a:pt x="0" y="4001"/>
                    <a:pt x="0" y="4406"/>
                  </a:cubicBezTo>
                  <a:lnTo>
                    <a:pt x="0" y="6728"/>
                  </a:lnTo>
                  <a:cubicBezTo>
                    <a:pt x="0" y="6859"/>
                    <a:pt x="107" y="6966"/>
                    <a:pt x="238" y="6966"/>
                  </a:cubicBezTo>
                  <a:lnTo>
                    <a:pt x="238" y="15884"/>
                  </a:lnTo>
                  <a:cubicBezTo>
                    <a:pt x="107" y="15884"/>
                    <a:pt x="0" y="15991"/>
                    <a:pt x="0" y="16122"/>
                  </a:cubicBezTo>
                  <a:lnTo>
                    <a:pt x="0" y="18444"/>
                  </a:lnTo>
                  <a:cubicBezTo>
                    <a:pt x="0" y="18848"/>
                    <a:pt x="179" y="19241"/>
                    <a:pt x="500" y="19491"/>
                  </a:cubicBezTo>
                  <a:lnTo>
                    <a:pt x="1262" y="20098"/>
                  </a:lnTo>
                  <a:lnTo>
                    <a:pt x="6453" y="20098"/>
                  </a:lnTo>
                  <a:lnTo>
                    <a:pt x="7215" y="19491"/>
                  </a:lnTo>
                  <a:cubicBezTo>
                    <a:pt x="7537" y="19241"/>
                    <a:pt x="7716" y="18848"/>
                    <a:pt x="7716" y="18444"/>
                  </a:cubicBezTo>
                  <a:lnTo>
                    <a:pt x="7716" y="16122"/>
                  </a:lnTo>
                  <a:cubicBezTo>
                    <a:pt x="7716" y="15991"/>
                    <a:pt x="7620" y="15884"/>
                    <a:pt x="7477" y="15884"/>
                  </a:cubicBezTo>
                  <a:lnTo>
                    <a:pt x="7477" y="6966"/>
                  </a:lnTo>
                  <a:cubicBezTo>
                    <a:pt x="7620" y="6966"/>
                    <a:pt x="7727" y="6859"/>
                    <a:pt x="7727" y="6728"/>
                  </a:cubicBezTo>
                  <a:lnTo>
                    <a:pt x="7727" y="4406"/>
                  </a:lnTo>
                  <a:cubicBezTo>
                    <a:pt x="7727" y="4001"/>
                    <a:pt x="7537" y="3608"/>
                    <a:pt x="7215" y="3358"/>
                  </a:cubicBezTo>
                  <a:lnTo>
                    <a:pt x="5084" y="1656"/>
                  </a:lnTo>
                  <a:lnTo>
                    <a:pt x="50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3254550" y="1321725"/>
              <a:ext cx="70275" cy="65800"/>
            </a:xfrm>
            <a:custGeom>
              <a:rect b="b" l="l" r="r" t="t"/>
              <a:pathLst>
                <a:path extrusionOk="0" h="2632" w="2811">
                  <a:moveTo>
                    <a:pt x="1" y="0"/>
                  </a:moveTo>
                  <a:lnTo>
                    <a:pt x="1" y="2632"/>
                  </a:lnTo>
                  <a:lnTo>
                    <a:pt x="2811" y="2632"/>
                  </a:lnTo>
                  <a:lnTo>
                    <a:pt x="2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2950950" y="1767600"/>
              <a:ext cx="1246325" cy="730775"/>
            </a:xfrm>
            <a:custGeom>
              <a:rect b="b" l="l" r="r" t="t"/>
              <a:pathLst>
                <a:path extrusionOk="0" h="29231" w="49853">
                  <a:moveTo>
                    <a:pt x="1" y="1"/>
                  </a:moveTo>
                  <a:lnTo>
                    <a:pt x="155" y="2323"/>
                  </a:lnTo>
                  <a:lnTo>
                    <a:pt x="608" y="9312"/>
                  </a:lnTo>
                  <a:lnTo>
                    <a:pt x="1203" y="18384"/>
                  </a:lnTo>
                  <a:lnTo>
                    <a:pt x="1656" y="25373"/>
                  </a:lnTo>
                  <a:lnTo>
                    <a:pt x="1846" y="28266"/>
                  </a:lnTo>
                  <a:cubicBezTo>
                    <a:pt x="1882" y="28814"/>
                    <a:pt x="2334" y="29231"/>
                    <a:pt x="2870" y="29231"/>
                  </a:cubicBezTo>
                  <a:lnTo>
                    <a:pt x="46971" y="29231"/>
                  </a:lnTo>
                  <a:cubicBezTo>
                    <a:pt x="47518" y="29231"/>
                    <a:pt x="47971" y="28814"/>
                    <a:pt x="48007" y="28266"/>
                  </a:cubicBezTo>
                  <a:lnTo>
                    <a:pt x="48399" y="22277"/>
                  </a:lnTo>
                  <a:lnTo>
                    <a:pt x="49007" y="12895"/>
                  </a:lnTo>
                  <a:lnTo>
                    <a:pt x="49483" y="5656"/>
                  </a:lnTo>
                  <a:lnTo>
                    <a:pt x="49852" y="1"/>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3450725" y="1927750"/>
              <a:ext cx="258075" cy="142600"/>
            </a:xfrm>
            <a:custGeom>
              <a:rect b="b" l="l" r="r" t="t"/>
              <a:pathLst>
                <a:path extrusionOk="0" h="5704" w="10323">
                  <a:moveTo>
                    <a:pt x="3048" y="0"/>
                  </a:moveTo>
                  <a:cubicBezTo>
                    <a:pt x="2524" y="0"/>
                    <a:pt x="2024" y="274"/>
                    <a:pt x="1762" y="739"/>
                  </a:cubicBezTo>
                  <a:lnTo>
                    <a:pt x="0" y="3787"/>
                  </a:lnTo>
                  <a:lnTo>
                    <a:pt x="3334" y="5703"/>
                  </a:lnTo>
                  <a:lnTo>
                    <a:pt x="5025" y="2751"/>
                  </a:lnTo>
                  <a:lnTo>
                    <a:pt x="5834" y="4144"/>
                  </a:lnTo>
                  <a:lnTo>
                    <a:pt x="4739" y="4822"/>
                  </a:lnTo>
                  <a:lnTo>
                    <a:pt x="8906" y="5632"/>
                  </a:lnTo>
                  <a:lnTo>
                    <a:pt x="10323" y="1560"/>
                  </a:lnTo>
                  <a:lnTo>
                    <a:pt x="9144" y="2263"/>
                  </a:lnTo>
                  <a:lnTo>
                    <a:pt x="8299" y="798"/>
                  </a:lnTo>
                  <a:cubicBezTo>
                    <a:pt x="8049" y="346"/>
                    <a:pt x="7573" y="72"/>
                    <a:pt x="7061" y="60"/>
                  </a:cubicBezTo>
                  <a:lnTo>
                    <a:pt x="30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3372125" y="2066450"/>
              <a:ext cx="183700" cy="216425"/>
            </a:xfrm>
            <a:custGeom>
              <a:rect b="b" l="l" r="r" t="t"/>
              <a:pathLst>
                <a:path extrusionOk="0" h="8657" w="7348">
                  <a:moveTo>
                    <a:pt x="4216" y="1"/>
                  </a:moveTo>
                  <a:lnTo>
                    <a:pt x="1" y="953"/>
                  </a:lnTo>
                  <a:lnTo>
                    <a:pt x="1227" y="1572"/>
                  </a:lnTo>
                  <a:lnTo>
                    <a:pt x="430" y="3073"/>
                  </a:lnTo>
                  <a:cubicBezTo>
                    <a:pt x="180" y="3525"/>
                    <a:pt x="191" y="4073"/>
                    <a:pt x="453" y="4513"/>
                  </a:cubicBezTo>
                  <a:lnTo>
                    <a:pt x="2513" y="7942"/>
                  </a:lnTo>
                  <a:cubicBezTo>
                    <a:pt x="2781" y="8396"/>
                    <a:pt x="3265" y="8657"/>
                    <a:pt x="3788" y="8657"/>
                  </a:cubicBezTo>
                  <a:cubicBezTo>
                    <a:pt x="3799" y="8657"/>
                    <a:pt x="3811" y="8657"/>
                    <a:pt x="3823" y="8657"/>
                  </a:cubicBezTo>
                  <a:lnTo>
                    <a:pt x="7347" y="8537"/>
                  </a:lnTo>
                  <a:lnTo>
                    <a:pt x="7216" y="4704"/>
                  </a:lnTo>
                  <a:lnTo>
                    <a:pt x="3811" y="4823"/>
                  </a:lnTo>
                  <a:lnTo>
                    <a:pt x="4573" y="3394"/>
                  </a:lnTo>
                  <a:lnTo>
                    <a:pt x="5716" y="3977"/>
                  </a:lnTo>
                  <a:lnTo>
                    <a:pt x="5716" y="3977"/>
                  </a:lnTo>
                  <a:lnTo>
                    <a:pt x="4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3576025" y="2065850"/>
              <a:ext cx="201550" cy="251550"/>
            </a:xfrm>
            <a:custGeom>
              <a:rect b="b" l="l" r="r" t="t"/>
              <a:pathLst>
                <a:path extrusionOk="0" h="10062" w="8062">
                  <a:moveTo>
                    <a:pt x="6013" y="1"/>
                  </a:moveTo>
                  <a:lnTo>
                    <a:pt x="2715" y="1942"/>
                  </a:lnTo>
                  <a:lnTo>
                    <a:pt x="4418" y="4882"/>
                  </a:lnTo>
                  <a:lnTo>
                    <a:pt x="2811" y="4882"/>
                  </a:lnTo>
                  <a:lnTo>
                    <a:pt x="2775" y="3597"/>
                  </a:lnTo>
                  <a:lnTo>
                    <a:pt x="1" y="6811"/>
                  </a:lnTo>
                  <a:lnTo>
                    <a:pt x="2834" y="10062"/>
                  </a:lnTo>
                  <a:lnTo>
                    <a:pt x="2799" y="8692"/>
                  </a:lnTo>
                  <a:lnTo>
                    <a:pt x="4489" y="8692"/>
                  </a:lnTo>
                  <a:cubicBezTo>
                    <a:pt x="5013" y="8692"/>
                    <a:pt x="5489" y="8419"/>
                    <a:pt x="5751" y="7978"/>
                  </a:cubicBezTo>
                  <a:lnTo>
                    <a:pt x="7787" y="4537"/>
                  </a:lnTo>
                  <a:cubicBezTo>
                    <a:pt x="8061" y="4073"/>
                    <a:pt x="8061" y="3513"/>
                    <a:pt x="7799" y="3049"/>
                  </a:cubicBezTo>
                  <a:lnTo>
                    <a:pt x="60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3055425" y="1763150"/>
              <a:ext cx="240825" cy="734925"/>
            </a:xfrm>
            <a:custGeom>
              <a:rect b="b" l="l" r="r" t="t"/>
              <a:pathLst>
                <a:path extrusionOk="0" h="29397" w="9633">
                  <a:moveTo>
                    <a:pt x="1834" y="0"/>
                  </a:moveTo>
                  <a:lnTo>
                    <a:pt x="1" y="29397"/>
                  </a:lnTo>
                  <a:lnTo>
                    <a:pt x="9633" y="29397"/>
                  </a:lnTo>
                  <a:lnTo>
                    <a:pt x="7799"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3055425" y="1763150"/>
              <a:ext cx="240825" cy="734625"/>
            </a:xfrm>
            <a:custGeom>
              <a:rect b="b" l="l" r="r" t="t"/>
              <a:pathLst>
                <a:path extrusionOk="0" h="29385" w="9633">
                  <a:moveTo>
                    <a:pt x="1834" y="0"/>
                  </a:moveTo>
                  <a:lnTo>
                    <a:pt x="1" y="29385"/>
                  </a:lnTo>
                  <a:lnTo>
                    <a:pt x="679" y="29385"/>
                  </a:lnTo>
                  <a:lnTo>
                    <a:pt x="2060" y="4108"/>
                  </a:lnTo>
                  <a:cubicBezTo>
                    <a:pt x="2132" y="2632"/>
                    <a:pt x="3346" y="1477"/>
                    <a:pt x="4811" y="1477"/>
                  </a:cubicBezTo>
                  <a:cubicBezTo>
                    <a:pt x="6287" y="1477"/>
                    <a:pt x="7502" y="2632"/>
                    <a:pt x="7573" y="4108"/>
                  </a:cubicBezTo>
                  <a:lnTo>
                    <a:pt x="8954" y="29385"/>
                  </a:lnTo>
                  <a:lnTo>
                    <a:pt x="9633" y="29385"/>
                  </a:lnTo>
                  <a:lnTo>
                    <a:pt x="7799"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3851950" y="1763150"/>
              <a:ext cx="240825" cy="734925"/>
            </a:xfrm>
            <a:custGeom>
              <a:rect b="b" l="l" r="r" t="t"/>
              <a:pathLst>
                <a:path extrusionOk="0" h="29397" w="9633">
                  <a:moveTo>
                    <a:pt x="1822" y="0"/>
                  </a:moveTo>
                  <a:lnTo>
                    <a:pt x="1" y="29397"/>
                  </a:lnTo>
                  <a:lnTo>
                    <a:pt x="9633" y="29397"/>
                  </a:lnTo>
                  <a:lnTo>
                    <a:pt x="7799"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3851950" y="1763150"/>
              <a:ext cx="240825" cy="734625"/>
            </a:xfrm>
            <a:custGeom>
              <a:rect b="b" l="l" r="r" t="t"/>
              <a:pathLst>
                <a:path extrusionOk="0" h="29385" w="9633">
                  <a:moveTo>
                    <a:pt x="1822" y="0"/>
                  </a:moveTo>
                  <a:lnTo>
                    <a:pt x="1" y="29385"/>
                  </a:lnTo>
                  <a:lnTo>
                    <a:pt x="668" y="29385"/>
                  </a:lnTo>
                  <a:lnTo>
                    <a:pt x="2049" y="4108"/>
                  </a:lnTo>
                  <a:cubicBezTo>
                    <a:pt x="2132" y="2632"/>
                    <a:pt x="3346" y="1477"/>
                    <a:pt x="4811" y="1477"/>
                  </a:cubicBezTo>
                  <a:cubicBezTo>
                    <a:pt x="6287" y="1477"/>
                    <a:pt x="7490" y="2632"/>
                    <a:pt x="7573" y="4108"/>
                  </a:cubicBezTo>
                  <a:lnTo>
                    <a:pt x="8954" y="29385"/>
                  </a:lnTo>
                  <a:lnTo>
                    <a:pt x="9633" y="29385"/>
                  </a:lnTo>
                  <a:lnTo>
                    <a:pt x="7799" y="0"/>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2914050" y="1709875"/>
              <a:ext cx="1320125" cy="71750"/>
            </a:xfrm>
            <a:custGeom>
              <a:rect b="b" l="l" r="r" t="t"/>
              <a:pathLst>
                <a:path extrusionOk="0" h="2870" w="52805">
                  <a:moveTo>
                    <a:pt x="1548" y="0"/>
                  </a:moveTo>
                  <a:cubicBezTo>
                    <a:pt x="691" y="0"/>
                    <a:pt x="0" y="691"/>
                    <a:pt x="0" y="1548"/>
                  </a:cubicBezTo>
                  <a:lnTo>
                    <a:pt x="0" y="2869"/>
                  </a:lnTo>
                  <a:lnTo>
                    <a:pt x="52804" y="2869"/>
                  </a:lnTo>
                  <a:lnTo>
                    <a:pt x="52804" y="1548"/>
                  </a:lnTo>
                  <a:cubicBezTo>
                    <a:pt x="52804" y="691"/>
                    <a:pt x="52102" y="0"/>
                    <a:pt x="512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3581100" y="2362025"/>
              <a:ext cx="367625" cy="175825"/>
            </a:xfrm>
            <a:custGeom>
              <a:rect b="b" l="l" r="r" t="t"/>
              <a:pathLst>
                <a:path extrusionOk="0" h="7033" w="14705">
                  <a:moveTo>
                    <a:pt x="11811" y="1"/>
                  </a:moveTo>
                  <a:cubicBezTo>
                    <a:pt x="10216" y="834"/>
                    <a:pt x="8620" y="1667"/>
                    <a:pt x="7025" y="2513"/>
                  </a:cubicBezTo>
                  <a:lnTo>
                    <a:pt x="6989" y="2525"/>
                  </a:lnTo>
                  <a:cubicBezTo>
                    <a:pt x="6799" y="2620"/>
                    <a:pt x="6632" y="2751"/>
                    <a:pt x="6489" y="2906"/>
                  </a:cubicBezTo>
                  <a:cubicBezTo>
                    <a:pt x="6441" y="2894"/>
                    <a:pt x="6394" y="2882"/>
                    <a:pt x="6358" y="2870"/>
                  </a:cubicBezTo>
                  <a:cubicBezTo>
                    <a:pt x="5863" y="2718"/>
                    <a:pt x="4793" y="2523"/>
                    <a:pt x="4017" y="2523"/>
                  </a:cubicBezTo>
                  <a:cubicBezTo>
                    <a:pt x="3637" y="2523"/>
                    <a:pt x="3328" y="2570"/>
                    <a:pt x="3191" y="2691"/>
                  </a:cubicBezTo>
                  <a:cubicBezTo>
                    <a:pt x="2786" y="3072"/>
                    <a:pt x="4477" y="4096"/>
                    <a:pt x="4477" y="4096"/>
                  </a:cubicBezTo>
                  <a:cubicBezTo>
                    <a:pt x="4477" y="4096"/>
                    <a:pt x="0" y="5346"/>
                    <a:pt x="226" y="5656"/>
                  </a:cubicBezTo>
                  <a:cubicBezTo>
                    <a:pt x="453" y="5978"/>
                    <a:pt x="2655" y="6942"/>
                    <a:pt x="3060" y="6990"/>
                  </a:cubicBezTo>
                  <a:cubicBezTo>
                    <a:pt x="3328" y="7019"/>
                    <a:pt x="3635" y="7032"/>
                    <a:pt x="3965" y="7032"/>
                  </a:cubicBezTo>
                  <a:cubicBezTo>
                    <a:pt x="5867" y="7032"/>
                    <a:pt x="8513" y="6609"/>
                    <a:pt x="8513" y="6609"/>
                  </a:cubicBezTo>
                  <a:cubicBezTo>
                    <a:pt x="10597" y="6120"/>
                    <a:pt x="12656" y="5573"/>
                    <a:pt x="14704" y="4989"/>
                  </a:cubicBezTo>
                  <a:cubicBezTo>
                    <a:pt x="13680" y="3370"/>
                    <a:pt x="12704" y="1715"/>
                    <a:pt x="11811" y="1"/>
                  </a:cubicBez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3807300" y="1258600"/>
              <a:ext cx="922400" cy="1314900"/>
            </a:xfrm>
            <a:custGeom>
              <a:rect b="b" l="l" r="r" t="t"/>
              <a:pathLst>
                <a:path extrusionOk="0" h="52596" w="36896">
                  <a:moveTo>
                    <a:pt x="13483" y="0"/>
                  </a:moveTo>
                  <a:cubicBezTo>
                    <a:pt x="13446" y="0"/>
                    <a:pt x="13409" y="1"/>
                    <a:pt x="13372" y="1"/>
                  </a:cubicBezTo>
                  <a:cubicBezTo>
                    <a:pt x="13372" y="1"/>
                    <a:pt x="19860" y="6371"/>
                    <a:pt x="20134" y="8419"/>
                  </a:cubicBezTo>
                  <a:cubicBezTo>
                    <a:pt x="20527" y="11324"/>
                    <a:pt x="19527" y="14205"/>
                    <a:pt x="17634" y="16348"/>
                  </a:cubicBezTo>
                  <a:cubicBezTo>
                    <a:pt x="19860" y="19051"/>
                    <a:pt x="25468" y="26266"/>
                    <a:pt x="24921" y="29445"/>
                  </a:cubicBezTo>
                  <a:cubicBezTo>
                    <a:pt x="24242" y="33398"/>
                    <a:pt x="1" y="45102"/>
                    <a:pt x="1" y="45102"/>
                  </a:cubicBezTo>
                  <a:cubicBezTo>
                    <a:pt x="1" y="45102"/>
                    <a:pt x="537" y="50960"/>
                    <a:pt x="2989" y="52460"/>
                  </a:cubicBezTo>
                  <a:cubicBezTo>
                    <a:pt x="3139" y="52552"/>
                    <a:pt x="3391" y="52596"/>
                    <a:pt x="3731" y="52596"/>
                  </a:cubicBezTo>
                  <a:cubicBezTo>
                    <a:pt x="8973" y="52596"/>
                    <a:pt x="35317" y="42086"/>
                    <a:pt x="36089" y="31219"/>
                  </a:cubicBezTo>
                  <a:cubicBezTo>
                    <a:pt x="36895" y="19676"/>
                    <a:pt x="23825" y="0"/>
                    <a:pt x="13483"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3784400" y="699325"/>
              <a:ext cx="351850" cy="431025"/>
            </a:xfrm>
            <a:custGeom>
              <a:rect b="b" l="l" r="r" t="t"/>
              <a:pathLst>
                <a:path extrusionOk="0" h="17241" w="14074">
                  <a:moveTo>
                    <a:pt x="6132" y="0"/>
                  </a:moveTo>
                  <a:cubicBezTo>
                    <a:pt x="4429" y="0"/>
                    <a:pt x="2905" y="679"/>
                    <a:pt x="1798" y="1798"/>
                  </a:cubicBezTo>
                  <a:cubicBezTo>
                    <a:pt x="679" y="2906"/>
                    <a:pt x="0" y="4441"/>
                    <a:pt x="0" y="6132"/>
                  </a:cubicBezTo>
                  <a:lnTo>
                    <a:pt x="0" y="11109"/>
                  </a:lnTo>
                  <a:cubicBezTo>
                    <a:pt x="0" y="11883"/>
                    <a:pt x="143" y="12621"/>
                    <a:pt x="405" y="13300"/>
                  </a:cubicBezTo>
                  <a:cubicBezTo>
                    <a:pt x="1286" y="15609"/>
                    <a:pt x="3512" y="17241"/>
                    <a:pt x="6132" y="17241"/>
                  </a:cubicBezTo>
                  <a:cubicBezTo>
                    <a:pt x="9192" y="17241"/>
                    <a:pt x="11728" y="15002"/>
                    <a:pt x="12180" y="12061"/>
                  </a:cubicBezTo>
                  <a:cubicBezTo>
                    <a:pt x="12978" y="11680"/>
                    <a:pt x="13704" y="10609"/>
                    <a:pt x="13859" y="9811"/>
                  </a:cubicBezTo>
                  <a:cubicBezTo>
                    <a:pt x="14073" y="8775"/>
                    <a:pt x="13407" y="7763"/>
                    <a:pt x="12371" y="7561"/>
                  </a:cubicBezTo>
                  <a:cubicBezTo>
                    <a:pt x="12335" y="7549"/>
                    <a:pt x="12299" y="7549"/>
                    <a:pt x="12264" y="7549"/>
                  </a:cubicBezTo>
                  <a:lnTo>
                    <a:pt x="12264" y="6132"/>
                  </a:lnTo>
                  <a:cubicBezTo>
                    <a:pt x="12264" y="2739"/>
                    <a:pt x="9513" y="0"/>
                    <a:pt x="6132" y="0"/>
                  </a:cubicBezTo>
                  <a:close/>
                </a:path>
              </a:pathLst>
            </a:custGeom>
            <a:solidFill>
              <a:srgbClr val="FF9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3727250" y="666550"/>
              <a:ext cx="422100" cy="373325"/>
            </a:xfrm>
            <a:custGeom>
              <a:rect b="b" l="l" r="r" t="t"/>
              <a:pathLst>
                <a:path extrusionOk="0" h="14933" w="16884">
                  <a:moveTo>
                    <a:pt x="8258" y="0"/>
                  </a:moveTo>
                  <a:cubicBezTo>
                    <a:pt x="7368" y="0"/>
                    <a:pt x="6408" y="207"/>
                    <a:pt x="5406" y="728"/>
                  </a:cubicBezTo>
                  <a:cubicBezTo>
                    <a:pt x="572" y="3252"/>
                    <a:pt x="0" y="7598"/>
                    <a:pt x="2274" y="10705"/>
                  </a:cubicBezTo>
                  <a:lnTo>
                    <a:pt x="2310" y="7134"/>
                  </a:lnTo>
                  <a:lnTo>
                    <a:pt x="11061" y="6002"/>
                  </a:lnTo>
                  <a:lnTo>
                    <a:pt x="11061" y="6002"/>
                  </a:lnTo>
                  <a:cubicBezTo>
                    <a:pt x="11061" y="6003"/>
                    <a:pt x="10990" y="9860"/>
                    <a:pt x="12085" y="11420"/>
                  </a:cubicBezTo>
                  <a:cubicBezTo>
                    <a:pt x="12085" y="11420"/>
                    <a:pt x="13002" y="10015"/>
                    <a:pt x="13930" y="9277"/>
                  </a:cubicBezTo>
                  <a:cubicBezTo>
                    <a:pt x="14160" y="9093"/>
                    <a:pt x="14437" y="8996"/>
                    <a:pt x="14713" y="8996"/>
                  </a:cubicBezTo>
                  <a:cubicBezTo>
                    <a:pt x="14938" y="8996"/>
                    <a:pt x="15162" y="9060"/>
                    <a:pt x="15359" y="9193"/>
                  </a:cubicBezTo>
                  <a:cubicBezTo>
                    <a:pt x="15728" y="9431"/>
                    <a:pt x="16097" y="9836"/>
                    <a:pt x="16133" y="10467"/>
                  </a:cubicBezTo>
                  <a:cubicBezTo>
                    <a:pt x="16204" y="11729"/>
                    <a:pt x="15526" y="12575"/>
                    <a:pt x="14430" y="13361"/>
                  </a:cubicBezTo>
                  <a:cubicBezTo>
                    <a:pt x="14430" y="13361"/>
                    <a:pt x="14299" y="14587"/>
                    <a:pt x="13990" y="14932"/>
                  </a:cubicBezTo>
                  <a:cubicBezTo>
                    <a:pt x="13990" y="14932"/>
                    <a:pt x="16883" y="13872"/>
                    <a:pt x="16812" y="10027"/>
                  </a:cubicBezTo>
                  <a:cubicBezTo>
                    <a:pt x="16752" y="6181"/>
                    <a:pt x="15859" y="4002"/>
                    <a:pt x="14061" y="3014"/>
                  </a:cubicBezTo>
                  <a:cubicBezTo>
                    <a:pt x="14061" y="3014"/>
                    <a:pt x="11661" y="0"/>
                    <a:pt x="825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66"/>
          <p:cNvGrpSpPr/>
          <p:nvPr/>
        </p:nvGrpSpPr>
        <p:grpSpPr>
          <a:xfrm>
            <a:off x="5883465" y="1842489"/>
            <a:ext cx="2843911" cy="2463983"/>
            <a:chOff x="709300" y="28475"/>
            <a:chExt cx="6212125" cy="5281850"/>
          </a:xfrm>
        </p:grpSpPr>
        <p:sp>
          <p:nvSpPr>
            <p:cNvPr id="2133" name="Google Shape;2133;p66"/>
            <p:cNvSpPr/>
            <p:nvPr/>
          </p:nvSpPr>
          <p:spPr>
            <a:xfrm>
              <a:off x="709300" y="28475"/>
              <a:ext cx="6212125" cy="4828325"/>
            </a:xfrm>
            <a:custGeom>
              <a:rect b="b" l="l" r="r" t="t"/>
              <a:pathLst>
                <a:path extrusionOk="0" h="193133" w="248485">
                  <a:moveTo>
                    <a:pt x="193050" y="1"/>
                  </a:moveTo>
                  <a:cubicBezTo>
                    <a:pt x="172804" y="1"/>
                    <a:pt x="152018" y="12183"/>
                    <a:pt x="136422" y="15869"/>
                  </a:cubicBezTo>
                  <a:cubicBezTo>
                    <a:pt x="130538" y="17263"/>
                    <a:pt x="124728" y="17623"/>
                    <a:pt x="118939" y="17623"/>
                  </a:cubicBezTo>
                  <a:cubicBezTo>
                    <a:pt x="112780" y="17623"/>
                    <a:pt x="106645" y="17216"/>
                    <a:pt x="100474" y="17216"/>
                  </a:cubicBezTo>
                  <a:cubicBezTo>
                    <a:pt x="88083" y="17216"/>
                    <a:pt x="75543" y="18857"/>
                    <a:pt x="62354" y="28728"/>
                  </a:cubicBezTo>
                  <a:cubicBezTo>
                    <a:pt x="42053" y="43920"/>
                    <a:pt x="42149" y="61362"/>
                    <a:pt x="36196" y="73685"/>
                  </a:cubicBezTo>
                  <a:cubicBezTo>
                    <a:pt x="28611" y="89402"/>
                    <a:pt x="12728" y="100153"/>
                    <a:pt x="5787" y="116726"/>
                  </a:cubicBezTo>
                  <a:cubicBezTo>
                    <a:pt x="1144" y="127823"/>
                    <a:pt x="1" y="141384"/>
                    <a:pt x="4751" y="152659"/>
                  </a:cubicBezTo>
                  <a:cubicBezTo>
                    <a:pt x="13621" y="173698"/>
                    <a:pt x="35565" y="169138"/>
                    <a:pt x="63866" y="182270"/>
                  </a:cubicBezTo>
                  <a:cubicBezTo>
                    <a:pt x="78132" y="188887"/>
                    <a:pt x="85585" y="189267"/>
                    <a:pt x="95006" y="189267"/>
                  </a:cubicBezTo>
                  <a:cubicBezTo>
                    <a:pt x="96229" y="189267"/>
                    <a:pt x="97486" y="189261"/>
                    <a:pt x="98795" y="189261"/>
                  </a:cubicBezTo>
                  <a:cubicBezTo>
                    <a:pt x="106359" y="189261"/>
                    <a:pt x="115672" y="189475"/>
                    <a:pt x="130445" y="192379"/>
                  </a:cubicBezTo>
                  <a:cubicBezTo>
                    <a:pt x="131164" y="192639"/>
                    <a:pt x="135651" y="193133"/>
                    <a:pt x="141955" y="193133"/>
                  </a:cubicBezTo>
                  <a:cubicBezTo>
                    <a:pt x="152667" y="193133"/>
                    <a:pt x="168628" y="191706"/>
                    <a:pt x="180261" y="185282"/>
                  </a:cubicBezTo>
                  <a:cubicBezTo>
                    <a:pt x="214789" y="166209"/>
                    <a:pt x="207122" y="145980"/>
                    <a:pt x="214289" y="126192"/>
                  </a:cubicBezTo>
                  <a:cubicBezTo>
                    <a:pt x="218433" y="114726"/>
                    <a:pt x="227350" y="105987"/>
                    <a:pt x="234089" y="96081"/>
                  </a:cubicBezTo>
                  <a:cubicBezTo>
                    <a:pt x="248484" y="74876"/>
                    <a:pt x="246377" y="48992"/>
                    <a:pt x="234518" y="27918"/>
                  </a:cubicBezTo>
                  <a:cubicBezTo>
                    <a:pt x="222502" y="6574"/>
                    <a:pt x="207922" y="1"/>
                    <a:pt x="193050"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893250" y="100625"/>
              <a:ext cx="5839150" cy="4648325"/>
            </a:xfrm>
            <a:custGeom>
              <a:rect b="b" l="l" r="r" t="t"/>
              <a:pathLst>
                <a:path extrusionOk="0" h="185933" w="233566">
                  <a:moveTo>
                    <a:pt x="121768" y="0"/>
                  </a:moveTo>
                  <a:cubicBezTo>
                    <a:pt x="109163" y="0"/>
                    <a:pt x="96551" y="3746"/>
                    <a:pt x="85773" y="11256"/>
                  </a:cubicBezTo>
                  <a:cubicBezTo>
                    <a:pt x="76082" y="18007"/>
                    <a:pt x="74093" y="21662"/>
                    <a:pt x="58091" y="27747"/>
                  </a:cubicBezTo>
                  <a:cubicBezTo>
                    <a:pt x="39827" y="34700"/>
                    <a:pt x="14943" y="36355"/>
                    <a:pt x="6359" y="57584"/>
                  </a:cubicBezTo>
                  <a:cubicBezTo>
                    <a:pt x="1" y="73300"/>
                    <a:pt x="2632" y="100101"/>
                    <a:pt x="15026" y="121234"/>
                  </a:cubicBezTo>
                  <a:cubicBezTo>
                    <a:pt x="26278" y="140415"/>
                    <a:pt x="41982" y="141820"/>
                    <a:pt x="54067" y="146594"/>
                  </a:cubicBezTo>
                  <a:cubicBezTo>
                    <a:pt x="70890" y="153238"/>
                    <a:pt x="82213" y="165668"/>
                    <a:pt x="99561" y="173729"/>
                  </a:cubicBezTo>
                  <a:cubicBezTo>
                    <a:pt x="114729" y="180782"/>
                    <a:pt x="135377" y="185933"/>
                    <a:pt x="155213" y="185933"/>
                  </a:cubicBezTo>
                  <a:cubicBezTo>
                    <a:pt x="170502" y="185933"/>
                    <a:pt x="185308" y="182873"/>
                    <a:pt x="196751" y="175265"/>
                  </a:cubicBezTo>
                  <a:cubicBezTo>
                    <a:pt x="233566" y="150774"/>
                    <a:pt x="213194" y="117067"/>
                    <a:pt x="201335" y="87885"/>
                  </a:cubicBezTo>
                  <a:cubicBezTo>
                    <a:pt x="186560" y="51511"/>
                    <a:pt x="181511" y="36938"/>
                    <a:pt x="171284" y="24008"/>
                  </a:cubicBezTo>
                  <a:cubicBezTo>
                    <a:pt x="158644" y="8023"/>
                    <a:pt x="140214" y="0"/>
                    <a:pt x="121768" y="0"/>
                  </a:cubicBezTo>
                  <a:close/>
                </a:path>
              </a:pathLst>
            </a:custGeom>
            <a:solidFill>
              <a:srgbClr val="FFFFFF">
                <a:alpha val="44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868250" y="4721250"/>
              <a:ext cx="5789450" cy="589075"/>
            </a:xfrm>
            <a:custGeom>
              <a:rect b="b" l="l" r="r" t="t"/>
              <a:pathLst>
                <a:path extrusionOk="0" h="23563" w="231578">
                  <a:moveTo>
                    <a:pt x="115789" y="0"/>
                  </a:moveTo>
                  <a:cubicBezTo>
                    <a:pt x="85083" y="0"/>
                    <a:pt x="55638" y="1250"/>
                    <a:pt x="33921" y="3453"/>
                  </a:cubicBezTo>
                  <a:cubicBezTo>
                    <a:pt x="12204" y="5668"/>
                    <a:pt x="1" y="8656"/>
                    <a:pt x="1" y="11787"/>
                  </a:cubicBezTo>
                  <a:cubicBezTo>
                    <a:pt x="1" y="14907"/>
                    <a:pt x="12204" y="17907"/>
                    <a:pt x="33921" y="20110"/>
                  </a:cubicBezTo>
                  <a:cubicBezTo>
                    <a:pt x="55638" y="22325"/>
                    <a:pt x="85083" y="23563"/>
                    <a:pt x="115789" y="23563"/>
                  </a:cubicBezTo>
                  <a:cubicBezTo>
                    <a:pt x="146507" y="23563"/>
                    <a:pt x="175951" y="22325"/>
                    <a:pt x="197668" y="20110"/>
                  </a:cubicBezTo>
                  <a:cubicBezTo>
                    <a:pt x="219385" y="17907"/>
                    <a:pt x="231577" y="14907"/>
                    <a:pt x="231577" y="11787"/>
                  </a:cubicBezTo>
                  <a:cubicBezTo>
                    <a:pt x="231577" y="8656"/>
                    <a:pt x="219385" y="5668"/>
                    <a:pt x="197668" y="3453"/>
                  </a:cubicBezTo>
                  <a:cubicBezTo>
                    <a:pt x="175951" y="1250"/>
                    <a:pt x="146507" y="0"/>
                    <a:pt x="1157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5358100" y="2480075"/>
              <a:ext cx="648025" cy="1012300"/>
            </a:xfrm>
            <a:custGeom>
              <a:rect b="b" l="l" r="r" t="t"/>
              <a:pathLst>
                <a:path extrusionOk="0" h="40492" w="25921">
                  <a:moveTo>
                    <a:pt x="19137" y="0"/>
                  </a:moveTo>
                  <a:cubicBezTo>
                    <a:pt x="19057" y="0"/>
                    <a:pt x="18977" y="6"/>
                    <a:pt x="18896" y="17"/>
                  </a:cubicBezTo>
                  <a:lnTo>
                    <a:pt x="1715" y="2422"/>
                  </a:lnTo>
                  <a:cubicBezTo>
                    <a:pt x="703" y="2553"/>
                    <a:pt x="0" y="3553"/>
                    <a:pt x="155" y="4649"/>
                  </a:cubicBezTo>
                  <a:lnTo>
                    <a:pt x="4918" y="38760"/>
                  </a:lnTo>
                  <a:cubicBezTo>
                    <a:pt x="5060" y="39757"/>
                    <a:pt x="5868" y="40492"/>
                    <a:pt x="6784" y="40492"/>
                  </a:cubicBezTo>
                  <a:cubicBezTo>
                    <a:pt x="6864" y="40492"/>
                    <a:pt x="6944" y="40486"/>
                    <a:pt x="7025" y="40475"/>
                  </a:cubicBezTo>
                  <a:lnTo>
                    <a:pt x="24206" y="38081"/>
                  </a:lnTo>
                  <a:cubicBezTo>
                    <a:pt x="25218" y="37939"/>
                    <a:pt x="25920" y="36938"/>
                    <a:pt x="25766" y="35855"/>
                  </a:cubicBezTo>
                  <a:lnTo>
                    <a:pt x="21003" y="1744"/>
                  </a:lnTo>
                  <a:cubicBezTo>
                    <a:pt x="20861" y="736"/>
                    <a:pt x="20053" y="0"/>
                    <a:pt x="19137" y="0"/>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4602050" y="2743150"/>
              <a:ext cx="832275" cy="1059850"/>
            </a:xfrm>
            <a:custGeom>
              <a:rect b="b" l="l" r="r" t="t"/>
              <a:pathLst>
                <a:path extrusionOk="0" h="42394" w="33291">
                  <a:moveTo>
                    <a:pt x="15195" y="1"/>
                  </a:moveTo>
                  <a:cubicBezTo>
                    <a:pt x="14439" y="1"/>
                    <a:pt x="13707" y="487"/>
                    <a:pt x="13383" y="1281"/>
                  </a:cubicBezTo>
                  <a:lnTo>
                    <a:pt x="405" y="33190"/>
                  </a:lnTo>
                  <a:cubicBezTo>
                    <a:pt x="1" y="34202"/>
                    <a:pt x="429" y="35345"/>
                    <a:pt x="1370" y="35726"/>
                  </a:cubicBezTo>
                  <a:lnTo>
                    <a:pt x="17443" y="42263"/>
                  </a:lnTo>
                  <a:cubicBezTo>
                    <a:pt x="17659" y="42352"/>
                    <a:pt x="17882" y="42394"/>
                    <a:pt x="18102" y="42394"/>
                  </a:cubicBezTo>
                  <a:cubicBezTo>
                    <a:pt x="18857" y="42394"/>
                    <a:pt x="19585" y="41903"/>
                    <a:pt x="19908" y="41120"/>
                  </a:cubicBezTo>
                  <a:lnTo>
                    <a:pt x="32886" y="9211"/>
                  </a:lnTo>
                  <a:cubicBezTo>
                    <a:pt x="33290" y="8187"/>
                    <a:pt x="32862" y="7056"/>
                    <a:pt x="31921" y="6663"/>
                  </a:cubicBezTo>
                  <a:lnTo>
                    <a:pt x="15848" y="127"/>
                  </a:lnTo>
                  <a:cubicBezTo>
                    <a:pt x="15634" y="41"/>
                    <a:pt x="15414" y="1"/>
                    <a:pt x="15195" y="1"/>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5574500" y="2557225"/>
              <a:ext cx="710825" cy="620400"/>
            </a:xfrm>
            <a:custGeom>
              <a:rect b="b" l="l" r="r" t="t"/>
              <a:pathLst>
                <a:path extrusionOk="0" h="24816" w="28433">
                  <a:moveTo>
                    <a:pt x="16888" y="1"/>
                  </a:moveTo>
                  <a:cubicBezTo>
                    <a:pt x="14988" y="1"/>
                    <a:pt x="13082" y="521"/>
                    <a:pt x="11418" y="1587"/>
                  </a:cubicBezTo>
                  <a:cubicBezTo>
                    <a:pt x="8227" y="3623"/>
                    <a:pt x="6406" y="7218"/>
                    <a:pt x="6656" y="10957"/>
                  </a:cubicBezTo>
                  <a:cubicBezTo>
                    <a:pt x="6811" y="13290"/>
                    <a:pt x="5846" y="15565"/>
                    <a:pt x="4048" y="17041"/>
                  </a:cubicBezTo>
                  <a:lnTo>
                    <a:pt x="3775" y="17267"/>
                  </a:lnTo>
                  <a:lnTo>
                    <a:pt x="3620" y="17065"/>
                  </a:lnTo>
                  <a:lnTo>
                    <a:pt x="3477" y="16898"/>
                  </a:lnTo>
                  <a:lnTo>
                    <a:pt x="2846" y="17410"/>
                  </a:lnTo>
                  <a:lnTo>
                    <a:pt x="2989" y="17589"/>
                  </a:lnTo>
                  <a:lnTo>
                    <a:pt x="2370" y="18101"/>
                  </a:lnTo>
                  <a:lnTo>
                    <a:pt x="2227" y="17934"/>
                  </a:lnTo>
                  <a:lnTo>
                    <a:pt x="1608" y="18446"/>
                  </a:lnTo>
                  <a:lnTo>
                    <a:pt x="1739" y="18624"/>
                  </a:lnTo>
                  <a:lnTo>
                    <a:pt x="1119" y="19136"/>
                  </a:lnTo>
                  <a:lnTo>
                    <a:pt x="977" y="18970"/>
                  </a:lnTo>
                  <a:lnTo>
                    <a:pt x="357" y="19482"/>
                  </a:lnTo>
                  <a:lnTo>
                    <a:pt x="512" y="19672"/>
                  </a:lnTo>
                  <a:cubicBezTo>
                    <a:pt x="262" y="19946"/>
                    <a:pt x="203" y="20339"/>
                    <a:pt x="357" y="20684"/>
                  </a:cubicBezTo>
                  <a:cubicBezTo>
                    <a:pt x="36" y="20934"/>
                    <a:pt x="0" y="21399"/>
                    <a:pt x="250" y="21708"/>
                  </a:cubicBezTo>
                  <a:lnTo>
                    <a:pt x="500" y="22006"/>
                  </a:lnTo>
                  <a:lnTo>
                    <a:pt x="393" y="22101"/>
                  </a:lnTo>
                  <a:cubicBezTo>
                    <a:pt x="155" y="22292"/>
                    <a:pt x="131" y="22637"/>
                    <a:pt x="322" y="22875"/>
                  </a:cubicBezTo>
                  <a:lnTo>
                    <a:pt x="1429" y="24208"/>
                  </a:lnTo>
                  <a:cubicBezTo>
                    <a:pt x="1544" y="24344"/>
                    <a:pt x="1702" y="24414"/>
                    <a:pt x="1860" y="24414"/>
                  </a:cubicBezTo>
                  <a:cubicBezTo>
                    <a:pt x="1980" y="24414"/>
                    <a:pt x="2100" y="24374"/>
                    <a:pt x="2203" y="24292"/>
                  </a:cubicBezTo>
                  <a:lnTo>
                    <a:pt x="2310" y="24197"/>
                  </a:lnTo>
                  <a:lnTo>
                    <a:pt x="2560" y="24494"/>
                  </a:lnTo>
                  <a:cubicBezTo>
                    <a:pt x="2707" y="24668"/>
                    <a:pt x="2915" y="24759"/>
                    <a:pt x="3123" y="24759"/>
                  </a:cubicBezTo>
                  <a:cubicBezTo>
                    <a:pt x="3286" y="24759"/>
                    <a:pt x="3449" y="24704"/>
                    <a:pt x="3584" y="24589"/>
                  </a:cubicBezTo>
                  <a:lnTo>
                    <a:pt x="3596" y="24589"/>
                  </a:lnTo>
                  <a:cubicBezTo>
                    <a:pt x="3754" y="24703"/>
                    <a:pt x="3938" y="24760"/>
                    <a:pt x="4124" y="24760"/>
                  </a:cubicBezTo>
                  <a:cubicBezTo>
                    <a:pt x="4290" y="24760"/>
                    <a:pt x="4457" y="24715"/>
                    <a:pt x="4608" y="24625"/>
                  </a:cubicBezTo>
                  <a:lnTo>
                    <a:pt x="4763" y="24816"/>
                  </a:lnTo>
                  <a:lnTo>
                    <a:pt x="5394" y="24292"/>
                  </a:lnTo>
                  <a:lnTo>
                    <a:pt x="5251" y="24125"/>
                  </a:lnTo>
                  <a:lnTo>
                    <a:pt x="5870" y="23613"/>
                  </a:lnTo>
                  <a:lnTo>
                    <a:pt x="6013" y="23780"/>
                  </a:lnTo>
                  <a:lnTo>
                    <a:pt x="6644" y="23268"/>
                  </a:lnTo>
                  <a:lnTo>
                    <a:pt x="6501" y="23089"/>
                  </a:lnTo>
                  <a:lnTo>
                    <a:pt x="7120" y="22577"/>
                  </a:lnTo>
                  <a:lnTo>
                    <a:pt x="7263" y="22744"/>
                  </a:lnTo>
                  <a:lnTo>
                    <a:pt x="7882" y="22232"/>
                  </a:lnTo>
                  <a:lnTo>
                    <a:pt x="7585" y="21863"/>
                  </a:lnTo>
                  <a:lnTo>
                    <a:pt x="7858" y="21637"/>
                  </a:lnTo>
                  <a:cubicBezTo>
                    <a:pt x="9161" y="20560"/>
                    <a:pt x="10786" y="19996"/>
                    <a:pt x="12499" y="19996"/>
                  </a:cubicBezTo>
                  <a:cubicBezTo>
                    <a:pt x="13135" y="19996"/>
                    <a:pt x="13783" y="20074"/>
                    <a:pt x="14431" y="20232"/>
                  </a:cubicBezTo>
                  <a:cubicBezTo>
                    <a:pt x="15248" y="20435"/>
                    <a:pt x="16079" y="20535"/>
                    <a:pt x="16907" y="20535"/>
                  </a:cubicBezTo>
                  <a:cubicBezTo>
                    <a:pt x="19273" y="20535"/>
                    <a:pt x="21603" y="19719"/>
                    <a:pt x="23456" y="18184"/>
                  </a:cubicBezTo>
                  <a:cubicBezTo>
                    <a:pt x="27825" y="14564"/>
                    <a:pt x="28432" y="8087"/>
                    <a:pt x="24825" y="3718"/>
                  </a:cubicBezTo>
                  <a:cubicBezTo>
                    <a:pt x="24575" y="3420"/>
                    <a:pt x="24313" y="3134"/>
                    <a:pt x="24027" y="2861"/>
                  </a:cubicBezTo>
                  <a:cubicBezTo>
                    <a:pt x="22080" y="975"/>
                    <a:pt x="19489" y="1"/>
                    <a:pt x="16888"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5009550" y="2546275"/>
              <a:ext cx="816500" cy="982675"/>
            </a:xfrm>
            <a:custGeom>
              <a:rect b="b" l="l" r="r" t="t"/>
              <a:pathLst>
                <a:path extrusionOk="0" h="39307" w="32660">
                  <a:moveTo>
                    <a:pt x="6236" y="0"/>
                  </a:moveTo>
                  <a:cubicBezTo>
                    <a:pt x="6006" y="0"/>
                    <a:pt x="5774" y="70"/>
                    <a:pt x="5572" y="215"/>
                  </a:cubicBezTo>
                  <a:lnTo>
                    <a:pt x="1048" y="3441"/>
                  </a:lnTo>
                  <a:cubicBezTo>
                    <a:pt x="536" y="3811"/>
                    <a:pt x="429" y="4513"/>
                    <a:pt x="786" y="5025"/>
                  </a:cubicBezTo>
                  <a:lnTo>
                    <a:pt x="1727" y="6347"/>
                  </a:lnTo>
                  <a:lnTo>
                    <a:pt x="631" y="7132"/>
                  </a:lnTo>
                  <a:cubicBezTo>
                    <a:pt x="119" y="7501"/>
                    <a:pt x="0" y="8204"/>
                    <a:pt x="369" y="8716"/>
                  </a:cubicBezTo>
                  <a:lnTo>
                    <a:pt x="21872" y="38827"/>
                  </a:lnTo>
                  <a:cubicBezTo>
                    <a:pt x="22098" y="39140"/>
                    <a:pt x="22448" y="39306"/>
                    <a:pt x="22804" y="39306"/>
                  </a:cubicBezTo>
                  <a:cubicBezTo>
                    <a:pt x="23029" y="39306"/>
                    <a:pt x="23257" y="39239"/>
                    <a:pt x="23456" y="39101"/>
                  </a:cubicBezTo>
                  <a:lnTo>
                    <a:pt x="32028" y="32969"/>
                  </a:lnTo>
                  <a:cubicBezTo>
                    <a:pt x="32540" y="32612"/>
                    <a:pt x="32659" y="31897"/>
                    <a:pt x="32302" y="31385"/>
                  </a:cubicBezTo>
                  <a:lnTo>
                    <a:pt x="10787" y="1275"/>
                  </a:lnTo>
                  <a:cubicBezTo>
                    <a:pt x="10563" y="964"/>
                    <a:pt x="10216" y="798"/>
                    <a:pt x="9864" y="798"/>
                  </a:cubicBezTo>
                  <a:cubicBezTo>
                    <a:pt x="9636" y="798"/>
                    <a:pt x="9405" y="867"/>
                    <a:pt x="9204" y="1013"/>
                  </a:cubicBezTo>
                  <a:lnTo>
                    <a:pt x="8108" y="1798"/>
                  </a:lnTo>
                  <a:lnTo>
                    <a:pt x="7156" y="477"/>
                  </a:lnTo>
                  <a:cubicBezTo>
                    <a:pt x="6939" y="166"/>
                    <a:pt x="6591" y="0"/>
                    <a:pt x="623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1710025" y="2337775"/>
              <a:ext cx="875425" cy="1297100"/>
            </a:xfrm>
            <a:custGeom>
              <a:rect b="b" l="l" r="r" t="t"/>
              <a:pathLst>
                <a:path extrusionOk="0" h="51884" w="35017">
                  <a:moveTo>
                    <a:pt x="34433" y="1"/>
                  </a:moveTo>
                  <a:cubicBezTo>
                    <a:pt x="34263" y="1"/>
                    <a:pt x="34096" y="86"/>
                    <a:pt x="33993" y="244"/>
                  </a:cubicBezTo>
                  <a:lnTo>
                    <a:pt x="25420" y="13817"/>
                  </a:lnTo>
                  <a:lnTo>
                    <a:pt x="22694" y="12305"/>
                  </a:lnTo>
                  <a:cubicBezTo>
                    <a:pt x="22487" y="12187"/>
                    <a:pt x="22262" y="12131"/>
                    <a:pt x="22040" y="12131"/>
                  </a:cubicBezTo>
                  <a:cubicBezTo>
                    <a:pt x="21571" y="12131"/>
                    <a:pt x="21115" y="12381"/>
                    <a:pt x="20872" y="12817"/>
                  </a:cubicBezTo>
                  <a:lnTo>
                    <a:pt x="18753" y="16603"/>
                  </a:lnTo>
                  <a:lnTo>
                    <a:pt x="16669" y="15437"/>
                  </a:lnTo>
                  <a:cubicBezTo>
                    <a:pt x="16463" y="15318"/>
                    <a:pt x="16238" y="15262"/>
                    <a:pt x="16016" y="15262"/>
                  </a:cubicBezTo>
                  <a:cubicBezTo>
                    <a:pt x="15547" y="15262"/>
                    <a:pt x="15090" y="15512"/>
                    <a:pt x="14848" y="15949"/>
                  </a:cubicBezTo>
                  <a:lnTo>
                    <a:pt x="358" y="41857"/>
                  </a:lnTo>
                  <a:cubicBezTo>
                    <a:pt x="0" y="42500"/>
                    <a:pt x="227" y="43321"/>
                    <a:pt x="881" y="43678"/>
                  </a:cubicBezTo>
                  <a:lnTo>
                    <a:pt x="15240" y="51715"/>
                  </a:lnTo>
                  <a:cubicBezTo>
                    <a:pt x="15446" y="51829"/>
                    <a:pt x="15670" y="51884"/>
                    <a:pt x="15891" y="51884"/>
                  </a:cubicBezTo>
                  <a:cubicBezTo>
                    <a:pt x="16361" y="51884"/>
                    <a:pt x="16819" y="51637"/>
                    <a:pt x="17062" y="51191"/>
                  </a:cubicBezTo>
                  <a:lnTo>
                    <a:pt x="31552" y="25283"/>
                  </a:lnTo>
                  <a:cubicBezTo>
                    <a:pt x="31909" y="24640"/>
                    <a:pt x="31683" y="23831"/>
                    <a:pt x="31028" y="23461"/>
                  </a:cubicBezTo>
                  <a:lnTo>
                    <a:pt x="28945" y="22295"/>
                  </a:lnTo>
                  <a:lnTo>
                    <a:pt x="31064" y="18508"/>
                  </a:lnTo>
                  <a:cubicBezTo>
                    <a:pt x="31421" y="17866"/>
                    <a:pt x="31195" y="17044"/>
                    <a:pt x="30540" y="16687"/>
                  </a:cubicBezTo>
                  <a:lnTo>
                    <a:pt x="27825" y="15163"/>
                  </a:lnTo>
                  <a:lnTo>
                    <a:pt x="34898" y="744"/>
                  </a:lnTo>
                  <a:cubicBezTo>
                    <a:pt x="35017" y="494"/>
                    <a:pt x="34933" y="197"/>
                    <a:pt x="34683" y="66"/>
                  </a:cubicBezTo>
                  <a:cubicBezTo>
                    <a:pt x="34604" y="22"/>
                    <a:pt x="34518" y="1"/>
                    <a:pt x="34433" y="1"/>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1311175" y="2526225"/>
              <a:ext cx="654550" cy="1374550"/>
            </a:xfrm>
            <a:custGeom>
              <a:rect b="b" l="l" r="r" t="t"/>
              <a:pathLst>
                <a:path extrusionOk="0" h="54982" w="26182">
                  <a:moveTo>
                    <a:pt x="8751" y="1"/>
                  </a:moveTo>
                  <a:cubicBezTo>
                    <a:pt x="8152" y="1"/>
                    <a:pt x="7605" y="410"/>
                    <a:pt x="7453" y="1017"/>
                  </a:cubicBezTo>
                  <a:lnTo>
                    <a:pt x="179" y="29794"/>
                  </a:lnTo>
                  <a:cubicBezTo>
                    <a:pt x="0" y="30509"/>
                    <a:pt x="429" y="31235"/>
                    <a:pt x="1155" y="31425"/>
                  </a:cubicBezTo>
                  <a:lnTo>
                    <a:pt x="3465" y="32009"/>
                  </a:lnTo>
                  <a:lnTo>
                    <a:pt x="2405" y="36212"/>
                  </a:lnTo>
                  <a:cubicBezTo>
                    <a:pt x="2227" y="36926"/>
                    <a:pt x="2667" y="37652"/>
                    <a:pt x="3381" y="37843"/>
                  </a:cubicBezTo>
                  <a:lnTo>
                    <a:pt x="6406" y="38605"/>
                  </a:lnTo>
                  <a:lnTo>
                    <a:pt x="3310" y="54369"/>
                  </a:lnTo>
                  <a:cubicBezTo>
                    <a:pt x="3250" y="54631"/>
                    <a:pt x="3417" y="54904"/>
                    <a:pt x="3691" y="54964"/>
                  </a:cubicBezTo>
                  <a:cubicBezTo>
                    <a:pt x="3734" y="54976"/>
                    <a:pt x="3778" y="54981"/>
                    <a:pt x="3821" y="54981"/>
                  </a:cubicBezTo>
                  <a:cubicBezTo>
                    <a:pt x="4038" y="54981"/>
                    <a:pt x="4241" y="54837"/>
                    <a:pt x="4310" y="54619"/>
                  </a:cubicBezTo>
                  <a:lnTo>
                    <a:pt x="9073" y="39272"/>
                  </a:lnTo>
                  <a:lnTo>
                    <a:pt x="12097" y="40034"/>
                  </a:lnTo>
                  <a:cubicBezTo>
                    <a:pt x="12210" y="40064"/>
                    <a:pt x="12323" y="40078"/>
                    <a:pt x="12435" y="40078"/>
                  </a:cubicBezTo>
                  <a:cubicBezTo>
                    <a:pt x="13030" y="40078"/>
                    <a:pt x="13578" y="39671"/>
                    <a:pt x="13728" y="39069"/>
                  </a:cubicBezTo>
                  <a:lnTo>
                    <a:pt x="14788" y="34866"/>
                  </a:lnTo>
                  <a:lnTo>
                    <a:pt x="17109" y="35450"/>
                  </a:lnTo>
                  <a:cubicBezTo>
                    <a:pt x="17219" y="35477"/>
                    <a:pt x="17329" y="35490"/>
                    <a:pt x="17437" y="35490"/>
                  </a:cubicBezTo>
                  <a:cubicBezTo>
                    <a:pt x="18033" y="35490"/>
                    <a:pt x="18577" y="35090"/>
                    <a:pt x="18729" y="34485"/>
                  </a:cubicBezTo>
                  <a:lnTo>
                    <a:pt x="26003" y="5696"/>
                  </a:lnTo>
                  <a:cubicBezTo>
                    <a:pt x="26182" y="4982"/>
                    <a:pt x="25753" y="4255"/>
                    <a:pt x="25027" y="4077"/>
                  </a:cubicBezTo>
                  <a:lnTo>
                    <a:pt x="9073" y="41"/>
                  </a:lnTo>
                  <a:cubicBezTo>
                    <a:pt x="8965" y="14"/>
                    <a:pt x="8857" y="1"/>
                    <a:pt x="8751" y="1"/>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1104900" y="2686425"/>
              <a:ext cx="859050" cy="935450"/>
            </a:xfrm>
            <a:custGeom>
              <a:rect b="b" l="l" r="r" t="t"/>
              <a:pathLst>
                <a:path extrusionOk="0" h="37418" w="34362">
                  <a:moveTo>
                    <a:pt x="9349" y="0"/>
                  </a:moveTo>
                  <a:cubicBezTo>
                    <a:pt x="9093" y="0"/>
                    <a:pt x="8835" y="86"/>
                    <a:pt x="8620" y="264"/>
                  </a:cubicBezTo>
                  <a:lnTo>
                    <a:pt x="536" y="7027"/>
                  </a:lnTo>
                  <a:cubicBezTo>
                    <a:pt x="60" y="7432"/>
                    <a:pt x="0" y="8146"/>
                    <a:pt x="393" y="8622"/>
                  </a:cubicBezTo>
                  <a:lnTo>
                    <a:pt x="13025" y="23720"/>
                  </a:lnTo>
                  <a:lnTo>
                    <a:pt x="24134" y="37007"/>
                  </a:lnTo>
                  <a:cubicBezTo>
                    <a:pt x="24359" y="37279"/>
                    <a:pt x="24680" y="37418"/>
                    <a:pt x="25003" y="37418"/>
                  </a:cubicBezTo>
                  <a:cubicBezTo>
                    <a:pt x="25260" y="37418"/>
                    <a:pt x="25518" y="37329"/>
                    <a:pt x="25729" y="37150"/>
                  </a:cubicBezTo>
                  <a:lnTo>
                    <a:pt x="28373" y="34947"/>
                  </a:lnTo>
                  <a:lnTo>
                    <a:pt x="29087" y="35816"/>
                  </a:lnTo>
                  <a:cubicBezTo>
                    <a:pt x="29212" y="35962"/>
                    <a:pt x="29386" y="36037"/>
                    <a:pt x="29560" y="36037"/>
                  </a:cubicBezTo>
                  <a:cubicBezTo>
                    <a:pt x="29699" y="36037"/>
                    <a:pt x="29839" y="35988"/>
                    <a:pt x="29956" y="35888"/>
                  </a:cubicBezTo>
                  <a:lnTo>
                    <a:pt x="31825" y="34328"/>
                  </a:lnTo>
                  <a:cubicBezTo>
                    <a:pt x="32087" y="34114"/>
                    <a:pt x="32123" y="33721"/>
                    <a:pt x="31909" y="33459"/>
                  </a:cubicBezTo>
                  <a:lnTo>
                    <a:pt x="31182" y="32602"/>
                  </a:lnTo>
                  <a:lnTo>
                    <a:pt x="33814" y="30399"/>
                  </a:lnTo>
                  <a:cubicBezTo>
                    <a:pt x="34302" y="29994"/>
                    <a:pt x="34361" y="29280"/>
                    <a:pt x="33957" y="28792"/>
                  </a:cubicBezTo>
                  <a:lnTo>
                    <a:pt x="22848" y="15504"/>
                  </a:lnTo>
                  <a:lnTo>
                    <a:pt x="10227" y="407"/>
                  </a:lnTo>
                  <a:cubicBezTo>
                    <a:pt x="10001" y="140"/>
                    <a:pt x="9676" y="0"/>
                    <a:pt x="9349"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4405600" y="2007000"/>
              <a:ext cx="495025" cy="1038500"/>
            </a:xfrm>
            <a:custGeom>
              <a:rect b="b" l="l" r="r" t="t"/>
              <a:pathLst>
                <a:path extrusionOk="0" h="41540" w="19801">
                  <a:moveTo>
                    <a:pt x="8213" y="1"/>
                  </a:moveTo>
                  <a:cubicBezTo>
                    <a:pt x="7677" y="1"/>
                    <a:pt x="7202" y="380"/>
                    <a:pt x="7097" y="926"/>
                  </a:cubicBezTo>
                  <a:lnTo>
                    <a:pt x="3394" y="20262"/>
                  </a:lnTo>
                  <a:lnTo>
                    <a:pt x="119" y="37264"/>
                  </a:lnTo>
                  <a:cubicBezTo>
                    <a:pt x="0" y="37883"/>
                    <a:pt x="405" y="38478"/>
                    <a:pt x="1024" y="38597"/>
                  </a:cubicBezTo>
                  <a:lnTo>
                    <a:pt x="4394" y="39240"/>
                  </a:lnTo>
                  <a:lnTo>
                    <a:pt x="4191" y="40348"/>
                  </a:lnTo>
                  <a:cubicBezTo>
                    <a:pt x="4120" y="40681"/>
                    <a:pt x="4334" y="41003"/>
                    <a:pt x="4680" y="41074"/>
                  </a:cubicBezTo>
                  <a:lnTo>
                    <a:pt x="7061" y="41526"/>
                  </a:lnTo>
                  <a:cubicBezTo>
                    <a:pt x="7102" y="41535"/>
                    <a:pt x="7144" y="41540"/>
                    <a:pt x="7185" y="41540"/>
                  </a:cubicBezTo>
                  <a:cubicBezTo>
                    <a:pt x="7471" y="41540"/>
                    <a:pt x="7725" y="41330"/>
                    <a:pt x="7787" y="41038"/>
                  </a:cubicBezTo>
                  <a:lnTo>
                    <a:pt x="8001" y="39931"/>
                  </a:lnTo>
                  <a:lnTo>
                    <a:pt x="11371" y="40586"/>
                  </a:lnTo>
                  <a:cubicBezTo>
                    <a:pt x="11444" y="40600"/>
                    <a:pt x="11516" y="40607"/>
                    <a:pt x="11588" y="40607"/>
                  </a:cubicBezTo>
                  <a:cubicBezTo>
                    <a:pt x="12124" y="40607"/>
                    <a:pt x="12599" y="40227"/>
                    <a:pt x="12704" y="39681"/>
                  </a:cubicBezTo>
                  <a:lnTo>
                    <a:pt x="15967" y="22667"/>
                  </a:lnTo>
                  <a:lnTo>
                    <a:pt x="19681" y="3343"/>
                  </a:lnTo>
                  <a:cubicBezTo>
                    <a:pt x="19801" y="2724"/>
                    <a:pt x="19396" y="2129"/>
                    <a:pt x="18777" y="2010"/>
                  </a:cubicBezTo>
                  <a:lnTo>
                    <a:pt x="8430" y="21"/>
                  </a:lnTo>
                  <a:cubicBezTo>
                    <a:pt x="8357" y="7"/>
                    <a:pt x="8285" y="1"/>
                    <a:pt x="821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4555025" y="2986200"/>
              <a:ext cx="1725525" cy="2022300"/>
            </a:xfrm>
            <a:custGeom>
              <a:rect b="b" l="l" r="r" t="t"/>
              <a:pathLst>
                <a:path extrusionOk="0" h="80892" w="69021">
                  <a:moveTo>
                    <a:pt x="0" y="1"/>
                  </a:moveTo>
                  <a:lnTo>
                    <a:pt x="465" y="4109"/>
                  </a:lnTo>
                  <a:lnTo>
                    <a:pt x="8525" y="74903"/>
                  </a:lnTo>
                  <a:cubicBezTo>
                    <a:pt x="8918" y="78308"/>
                    <a:pt x="11799" y="80892"/>
                    <a:pt x="15240" y="80892"/>
                  </a:cubicBezTo>
                  <a:lnTo>
                    <a:pt x="53781" y="80892"/>
                  </a:lnTo>
                  <a:cubicBezTo>
                    <a:pt x="57222" y="80892"/>
                    <a:pt x="60115" y="78308"/>
                    <a:pt x="60496" y="74903"/>
                  </a:cubicBezTo>
                  <a:lnTo>
                    <a:pt x="68557" y="4109"/>
                  </a:lnTo>
                  <a:lnTo>
                    <a:pt x="69021" y="1"/>
                  </a:ln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4555025" y="2986200"/>
              <a:ext cx="1725525" cy="102725"/>
            </a:xfrm>
            <a:custGeom>
              <a:rect b="b" l="l" r="r" t="t"/>
              <a:pathLst>
                <a:path extrusionOk="0" h="4109" w="69021">
                  <a:moveTo>
                    <a:pt x="0" y="1"/>
                  </a:moveTo>
                  <a:lnTo>
                    <a:pt x="465" y="4109"/>
                  </a:lnTo>
                  <a:lnTo>
                    <a:pt x="68557" y="4109"/>
                  </a:lnTo>
                  <a:lnTo>
                    <a:pt x="690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4476450" y="2950200"/>
              <a:ext cx="1882700" cy="72050"/>
            </a:xfrm>
            <a:custGeom>
              <a:rect b="b" l="l" r="r" t="t"/>
              <a:pathLst>
                <a:path extrusionOk="0" h="2882" w="75308">
                  <a:moveTo>
                    <a:pt x="1441" y="0"/>
                  </a:moveTo>
                  <a:cubicBezTo>
                    <a:pt x="643" y="0"/>
                    <a:pt x="0" y="643"/>
                    <a:pt x="0" y="1441"/>
                  </a:cubicBezTo>
                  <a:cubicBezTo>
                    <a:pt x="0" y="2239"/>
                    <a:pt x="643" y="2882"/>
                    <a:pt x="1441" y="2882"/>
                  </a:cubicBezTo>
                  <a:lnTo>
                    <a:pt x="73866" y="2882"/>
                  </a:lnTo>
                  <a:cubicBezTo>
                    <a:pt x="74664" y="2882"/>
                    <a:pt x="75307" y="2239"/>
                    <a:pt x="75307" y="1441"/>
                  </a:cubicBezTo>
                  <a:cubicBezTo>
                    <a:pt x="75307" y="643"/>
                    <a:pt x="74664" y="0"/>
                    <a:pt x="73866"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5381325" y="3236225"/>
              <a:ext cx="72350" cy="1491600"/>
            </a:xfrm>
            <a:custGeom>
              <a:rect b="b" l="l" r="r" t="t"/>
              <a:pathLst>
                <a:path extrusionOk="0" h="59664" w="2894">
                  <a:moveTo>
                    <a:pt x="1472" y="1"/>
                  </a:moveTo>
                  <a:cubicBezTo>
                    <a:pt x="1458" y="1"/>
                    <a:pt x="1443" y="1"/>
                    <a:pt x="1429" y="1"/>
                  </a:cubicBezTo>
                  <a:cubicBezTo>
                    <a:pt x="631" y="25"/>
                    <a:pt x="0" y="680"/>
                    <a:pt x="24" y="1478"/>
                  </a:cubicBezTo>
                  <a:lnTo>
                    <a:pt x="1465" y="59663"/>
                  </a:lnTo>
                  <a:lnTo>
                    <a:pt x="2893" y="1478"/>
                  </a:lnTo>
                  <a:cubicBezTo>
                    <a:pt x="2893" y="1454"/>
                    <a:pt x="2893" y="1430"/>
                    <a:pt x="2893" y="1406"/>
                  </a:cubicBezTo>
                  <a:cubicBezTo>
                    <a:pt x="2882" y="623"/>
                    <a:pt x="2239" y="1"/>
                    <a:pt x="147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5739100" y="3236125"/>
              <a:ext cx="194400" cy="1491700"/>
            </a:xfrm>
            <a:custGeom>
              <a:rect b="b" l="l" r="r" t="t"/>
              <a:pathLst>
                <a:path extrusionOk="0" h="59668" w="7776">
                  <a:moveTo>
                    <a:pt x="6282" y="1"/>
                  </a:moveTo>
                  <a:cubicBezTo>
                    <a:pt x="5533" y="1"/>
                    <a:pt x="4902" y="567"/>
                    <a:pt x="4834" y="1327"/>
                  </a:cubicBezTo>
                  <a:lnTo>
                    <a:pt x="0" y="59667"/>
                  </a:lnTo>
                  <a:lnTo>
                    <a:pt x="7704" y="1636"/>
                  </a:lnTo>
                  <a:cubicBezTo>
                    <a:pt x="7704" y="1613"/>
                    <a:pt x="7704" y="1589"/>
                    <a:pt x="7704" y="1565"/>
                  </a:cubicBezTo>
                  <a:cubicBezTo>
                    <a:pt x="7775" y="767"/>
                    <a:pt x="7180" y="77"/>
                    <a:pt x="6394" y="5"/>
                  </a:cubicBezTo>
                  <a:cubicBezTo>
                    <a:pt x="6357" y="2"/>
                    <a:pt x="6319" y="1"/>
                    <a:pt x="628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4901500" y="3236200"/>
              <a:ext cx="194975" cy="1491625"/>
            </a:xfrm>
            <a:custGeom>
              <a:rect b="b" l="l" r="r" t="t"/>
              <a:pathLst>
                <a:path extrusionOk="0" h="59665" w="7799">
                  <a:moveTo>
                    <a:pt x="1539" y="1"/>
                  </a:moveTo>
                  <a:cubicBezTo>
                    <a:pt x="1475" y="1"/>
                    <a:pt x="1411" y="5"/>
                    <a:pt x="1346" y="14"/>
                  </a:cubicBezTo>
                  <a:cubicBezTo>
                    <a:pt x="548" y="121"/>
                    <a:pt x="0" y="848"/>
                    <a:pt x="107" y="1633"/>
                  </a:cubicBezTo>
                  <a:lnTo>
                    <a:pt x="7799" y="59664"/>
                  </a:lnTo>
                  <a:lnTo>
                    <a:pt x="2965" y="1324"/>
                  </a:lnTo>
                  <a:cubicBezTo>
                    <a:pt x="2965" y="1300"/>
                    <a:pt x="2965" y="1276"/>
                    <a:pt x="2953" y="1252"/>
                  </a:cubicBezTo>
                  <a:cubicBezTo>
                    <a:pt x="2855" y="531"/>
                    <a:pt x="2245" y="1"/>
                    <a:pt x="1539"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3791525" y="2059825"/>
              <a:ext cx="1012075" cy="626750"/>
            </a:xfrm>
            <a:custGeom>
              <a:rect b="b" l="l" r="r" t="t"/>
              <a:pathLst>
                <a:path extrusionOk="0" h="25070" w="40483">
                  <a:moveTo>
                    <a:pt x="36335" y="0"/>
                  </a:moveTo>
                  <a:cubicBezTo>
                    <a:pt x="36250" y="0"/>
                    <a:pt x="36164" y="5"/>
                    <a:pt x="36077" y="16"/>
                  </a:cubicBezTo>
                  <a:lnTo>
                    <a:pt x="1882" y="4147"/>
                  </a:lnTo>
                  <a:cubicBezTo>
                    <a:pt x="787" y="4278"/>
                    <a:pt x="1" y="5219"/>
                    <a:pt x="120" y="6231"/>
                  </a:cubicBezTo>
                  <a:lnTo>
                    <a:pt x="2203" y="23447"/>
                  </a:lnTo>
                  <a:cubicBezTo>
                    <a:pt x="2313" y="24390"/>
                    <a:pt x="3159" y="25070"/>
                    <a:pt x="4147" y="25070"/>
                  </a:cubicBezTo>
                  <a:cubicBezTo>
                    <a:pt x="4233" y="25070"/>
                    <a:pt x="4319" y="25065"/>
                    <a:pt x="4406" y="25054"/>
                  </a:cubicBezTo>
                  <a:lnTo>
                    <a:pt x="38601" y="20923"/>
                  </a:lnTo>
                  <a:cubicBezTo>
                    <a:pt x="39696" y="20780"/>
                    <a:pt x="40482" y="19851"/>
                    <a:pt x="40351" y="18839"/>
                  </a:cubicBezTo>
                  <a:lnTo>
                    <a:pt x="38279" y="1611"/>
                  </a:lnTo>
                  <a:cubicBezTo>
                    <a:pt x="38159" y="680"/>
                    <a:pt x="37322" y="0"/>
                    <a:pt x="36335" y="0"/>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1071250" y="2986200"/>
              <a:ext cx="1725550" cy="2022300"/>
            </a:xfrm>
            <a:custGeom>
              <a:rect b="b" l="l" r="r" t="t"/>
              <a:pathLst>
                <a:path extrusionOk="0" h="80892" w="69022">
                  <a:moveTo>
                    <a:pt x="1" y="1"/>
                  </a:moveTo>
                  <a:lnTo>
                    <a:pt x="465" y="4109"/>
                  </a:lnTo>
                  <a:lnTo>
                    <a:pt x="8525" y="74903"/>
                  </a:lnTo>
                  <a:cubicBezTo>
                    <a:pt x="8918" y="78308"/>
                    <a:pt x="11800" y="80892"/>
                    <a:pt x="15241" y="80892"/>
                  </a:cubicBezTo>
                  <a:lnTo>
                    <a:pt x="53781" y="80892"/>
                  </a:lnTo>
                  <a:cubicBezTo>
                    <a:pt x="57222" y="80892"/>
                    <a:pt x="60103" y="78308"/>
                    <a:pt x="60496" y="74903"/>
                  </a:cubicBezTo>
                  <a:lnTo>
                    <a:pt x="68557" y="4109"/>
                  </a:lnTo>
                  <a:lnTo>
                    <a:pt x="69021"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1071250" y="2986200"/>
              <a:ext cx="1725550" cy="102725"/>
            </a:xfrm>
            <a:custGeom>
              <a:rect b="b" l="l" r="r" t="t"/>
              <a:pathLst>
                <a:path extrusionOk="0" h="4109" w="69022">
                  <a:moveTo>
                    <a:pt x="1" y="1"/>
                  </a:moveTo>
                  <a:lnTo>
                    <a:pt x="465" y="4109"/>
                  </a:lnTo>
                  <a:lnTo>
                    <a:pt x="68557" y="4109"/>
                  </a:lnTo>
                  <a:lnTo>
                    <a:pt x="690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992675" y="2950200"/>
              <a:ext cx="1882700" cy="72050"/>
            </a:xfrm>
            <a:custGeom>
              <a:rect b="b" l="l" r="r" t="t"/>
              <a:pathLst>
                <a:path extrusionOk="0" h="2882" w="75308">
                  <a:moveTo>
                    <a:pt x="1441" y="0"/>
                  </a:moveTo>
                  <a:cubicBezTo>
                    <a:pt x="643" y="0"/>
                    <a:pt x="0" y="643"/>
                    <a:pt x="0" y="1441"/>
                  </a:cubicBezTo>
                  <a:cubicBezTo>
                    <a:pt x="0" y="2239"/>
                    <a:pt x="643" y="2882"/>
                    <a:pt x="1441" y="2882"/>
                  </a:cubicBezTo>
                  <a:lnTo>
                    <a:pt x="73867" y="2882"/>
                  </a:lnTo>
                  <a:cubicBezTo>
                    <a:pt x="74664" y="2882"/>
                    <a:pt x="75307" y="2239"/>
                    <a:pt x="75307" y="1441"/>
                  </a:cubicBezTo>
                  <a:cubicBezTo>
                    <a:pt x="75307" y="643"/>
                    <a:pt x="74664" y="0"/>
                    <a:pt x="73867"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1897550" y="3236225"/>
              <a:ext cx="72350" cy="1491600"/>
            </a:xfrm>
            <a:custGeom>
              <a:rect b="b" l="l" r="r" t="t"/>
              <a:pathLst>
                <a:path extrusionOk="0" h="59664" w="2894">
                  <a:moveTo>
                    <a:pt x="1461" y="1"/>
                  </a:moveTo>
                  <a:cubicBezTo>
                    <a:pt x="1446" y="1"/>
                    <a:pt x="1432" y="1"/>
                    <a:pt x="1417" y="1"/>
                  </a:cubicBezTo>
                  <a:cubicBezTo>
                    <a:pt x="631" y="25"/>
                    <a:pt x="0" y="680"/>
                    <a:pt x="24" y="1478"/>
                  </a:cubicBezTo>
                  <a:lnTo>
                    <a:pt x="1453" y="59663"/>
                  </a:lnTo>
                  <a:lnTo>
                    <a:pt x="2894" y="1478"/>
                  </a:lnTo>
                  <a:cubicBezTo>
                    <a:pt x="2894" y="1454"/>
                    <a:pt x="2894" y="1430"/>
                    <a:pt x="2894" y="1406"/>
                  </a:cubicBezTo>
                  <a:cubicBezTo>
                    <a:pt x="2882" y="623"/>
                    <a:pt x="2239" y="1"/>
                    <a:pt x="14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2255325" y="3236125"/>
              <a:ext cx="194400" cy="1491700"/>
            </a:xfrm>
            <a:custGeom>
              <a:rect b="b" l="l" r="r" t="t"/>
              <a:pathLst>
                <a:path extrusionOk="0" h="59668" w="7776">
                  <a:moveTo>
                    <a:pt x="6283" y="1"/>
                  </a:moveTo>
                  <a:cubicBezTo>
                    <a:pt x="5533" y="1"/>
                    <a:pt x="4903" y="567"/>
                    <a:pt x="4835" y="1327"/>
                  </a:cubicBezTo>
                  <a:lnTo>
                    <a:pt x="1" y="59667"/>
                  </a:lnTo>
                  <a:lnTo>
                    <a:pt x="7692" y="1636"/>
                  </a:lnTo>
                  <a:cubicBezTo>
                    <a:pt x="7704" y="1613"/>
                    <a:pt x="7704" y="1589"/>
                    <a:pt x="7704" y="1565"/>
                  </a:cubicBezTo>
                  <a:cubicBezTo>
                    <a:pt x="7775" y="767"/>
                    <a:pt x="7180" y="77"/>
                    <a:pt x="6394" y="5"/>
                  </a:cubicBezTo>
                  <a:cubicBezTo>
                    <a:pt x="6357" y="2"/>
                    <a:pt x="6320" y="1"/>
                    <a:pt x="6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1417725" y="3236200"/>
              <a:ext cx="195000" cy="1491625"/>
            </a:xfrm>
            <a:custGeom>
              <a:rect b="b" l="l" r="r" t="t"/>
              <a:pathLst>
                <a:path extrusionOk="0" h="59665" w="7800">
                  <a:moveTo>
                    <a:pt x="1530" y="1"/>
                  </a:moveTo>
                  <a:cubicBezTo>
                    <a:pt x="1465" y="1"/>
                    <a:pt x="1400" y="5"/>
                    <a:pt x="1334" y="14"/>
                  </a:cubicBezTo>
                  <a:cubicBezTo>
                    <a:pt x="548" y="121"/>
                    <a:pt x="0" y="848"/>
                    <a:pt x="108" y="1633"/>
                  </a:cubicBezTo>
                  <a:lnTo>
                    <a:pt x="7799" y="59664"/>
                  </a:lnTo>
                  <a:lnTo>
                    <a:pt x="2965" y="1324"/>
                  </a:lnTo>
                  <a:cubicBezTo>
                    <a:pt x="2965" y="1300"/>
                    <a:pt x="2953" y="1276"/>
                    <a:pt x="2953" y="1252"/>
                  </a:cubicBezTo>
                  <a:cubicBezTo>
                    <a:pt x="2855" y="531"/>
                    <a:pt x="2246" y="1"/>
                    <a:pt x="1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3499225" y="1711650"/>
              <a:ext cx="753700" cy="892100"/>
            </a:xfrm>
            <a:custGeom>
              <a:rect b="b" l="l" r="r" t="t"/>
              <a:pathLst>
                <a:path extrusionOk="0" h="35684" w="30148">
                  <a:moveTo>
                    <a:pt x="12121" y="0"/>
                  </a:moveTo>
                  <a:lnTo>
                    <a:pt x="1" y="27825"/>
                  </a:lnTo>
                  <a:lnTo>
                    <a:pt x="18027" y="35683"/>
                  </a:lnTo>
                  <a:lnTo>
                    <a:pt x="30148" y="7859"/>
                  </a:lnTo>
                  <a:lnTo>
                    <a:pt x="121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3451025" y="1629475"/>
              <a:ext cx="848325" cy="1061175"/>
            </a:xfrm>
            <a:custGeom>
              <a:rect b="b" l="l" r="r" t="t"/>
              <a:pathLst>
                <a:path extrusionOk="0" h="42447" w="33933">
                  <a:moveTo>
                    <a:pt x="14049" y="3287"/>
                  </a:moveTo>
                  <a:lnTo>
                    <a:pt x="32076" y="11134"/>
                  </a:lnTo>
                  <a:lnTo>
                    <a:pt x="19967" y="38970"/>
                  </a:lnTo>
                  <a:lnTo>
                    <a:pt x="1941" y="31112"/>
                  </a:lnTo>
                  <a:lnTo>
                    <a:pt x="14049" y="3287"/>
                  </a:lnTo>
                  <a:close/>
                  <a:moveTo>
                    <a:pt x="15988" y="0"/>
                  </a:moveTo>
                  <a:cubicBezTo>
                    <a:pt x="15252" y="0"/>
                    <a:pt x="14527" y="460"/>
                    <a:pt x="14192" y="1228"/>
                  </a:cubicBezTo>
                  <a:lnTo>
                    <a:pt x="441" y="32803"/>
                  </a:lnTo>
                  <a:cubicBezTo>
                    <a:pt x="0" y="33815"/>
                    <a:pt x="405" y="34970"/>
                    <a:pt x="1345" y="35375"/>
                  </a:cubicBezTo>
                  <a:lnTo>
                    <a:pt x="17252" y="42304"/>
                  </a:lnTo>
                  <a:cubicBezTo>
                    <a:pt x="17474" y="42401"/>
                    <a:pt x="17706" y="42446"/>
                    <a:pt x="17937" y="42446"/>
                  </a:cubicBezTo>
                  <a:cubicBezTo>
                    <a:pt x="18676" y="42446"/>
                    <a:pt x="19405" y="41980"/>
                    <a:pt x="19741" y="41209"/>
                  </a:cubicBezTo>
                  <a:lnTo>
                    <a:pt x="33492" y="9634"/>
                  </a:lnTo>
                  <a:cubicBezTo>
                    <a:pt x="33933" y="8621"/>
                    <a:pt x="33528" y="7478"/>
                    <a:pt x="32599" y="7074"/>
                  </a:cubicBezTo>
                  <a:lnTo>
                    <a:pt x="16681" y="144"/>
                  </a:lnTo>
                  <a:cubicBezTo>
                    <a:pt x="16457" y="47"/>
                    <a:pt x="16222" y="0"/>
                    <a:pt x="15988"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3986500" y="1739225"/>
              <a:ext cx="118500" cy="58450"/>
            </a:xfrm>
            <a:custGeom>
              <a:rect b="b" l="l" r="r" t="t"/>
              <a:pathLst>
                <a:path extrusionOk="0" h="2338" w="4740">
                  <a:moveTo>
                    <a:pt x="312" y="1"/>
                  </a:moveTo>
                  <a:cubicBezTo>
                    <a:pt x="205" y="1"/>
                    <a:pt x="104" y="67"/>
                    <a:pt x="60" y="171"/>
                  </a:cubicBezTo>
                  <a:cubicBezTo>
                    <a:pt x="0" y="302"/>
                    <a:pt x="60" y="469"/>
                    <a:pt x="203" y="529"/>
                  </a:cubicBezTo>
                  <a:lnTo>
                    <a:pt x="4310" y="2315"/>
                  </a:lnTo>
                  <a:cubicBezTo>
                    <a:pt x="4348" y="2330"/>
                    <a:pt x="4386" y="2337"/>
                    <a:pt x="4425" y="2337"/>
                  </a:cubicBezTo>
                  <a:cubicBezTo>
                    <a:pt x="4533" y="2337"/>
                    <a:pt x="4636" y="2277"/>
                    <a:pt x="4680" y="2172"/>
                  </a:cubicBezTo>
                  <a:cubicBezTo>
                    <a:pt x="4739" y="2041"/>
                    <a:pt x="4668" y="1874"/>
                    <a:pt x="4537" y="1815"/>
                  </a:cubicBezTo>
                  <a:lnTo>
                    <a:pt x="429" y="29"/>
                  </a:lnTo>
                  <a:cubicBezTo>
                    <a:pt x="391" y="9"/>
                    <a:pt x="351" y="1"/>
                    <a:pt x="312"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a:off x="3670975" y="2526325"/>
              <a:ext cx="62250" cy="62250"/>
            </a:xfrm>
            <a:custGeom>
              <a:rect b="b" l="l" r="r" t="t"/>
              <a:pathLst>
                <a:path extrusionOk="0" h="2490" w="2490">
                  <a:moveTo>
                    <a:pt x="1251" y="1"/>
                  </a:moveTo>
                  <a:cubicBezTo>
                    <a:pt x="560" y="1"/>
                    <a:pt x="1" y="560"/>
                    <a:pt x="1" y="1239"/>
                  </a:cubicBezTo>
                  <a:cubicBezTo>
                    <a:pt x="1" y="1930"/>
                    <a:pt x="560" y="2489"/>
                    <a:pt x="1251" y="2489"/>
                  </a:cubicBezTo>
                  <a:cubicBezTo>
                    <a:pt x="1930" y="2489"/>
                    <a:pt x="2489" y="1930"/>
                    <a:pt x="2489" y="1239"/>
                  </a:cubicBezTo>
                  <a:cubicBezTo>
                    <a:pt x="2489" y="560"/>
                    <a:pt x="1930" y="1"/>
                    <a:pt x="125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a:off x="2727125" y="1791000"/>
              <a:ext cx="1003425" cy="1027175"/>
            </a:xfrm>
            <a:custGeom>
              <a:rect b="b" l="l" r="r" t="t"/>
              <a:pathLst>
                <a:path extrusionOk="0" h="41087" w="40137">
                  <a:moveTo>
                    <a:pt x="14884" y="0"/>
                  </a:moveTo>
                  <a:cubicBezTo>
                    <a:pt x="14452" y="0"/>
                    <a:pt x="14028" y="147"/>
                    <a:pt x="13692" y="446"/>
                  </a:cubicBezTo>
                  <a:lnTo>
                    <a:pt x="774" y="12031"/>
                  </a:lnTo>
                  <a:cubicBezTo>
                    <a:pt x="12" y="12709"/>
                    <a:pt x="0" y="13936"/>
                    <a:pt x="738" y="14745"/>
                  </a:cubicBezTo>
                  <a:lnTo>
                    <a:pt x="23729" y="40391"/>
                  </a:lnTo>
                  <a:cubicBezTo>
                    <a:pt x="24142" y="40851"/>
                    <a:pt x="24704" y="41087"/>
                    <a:pt x="25252" y="41087"/>
                  </a:cubicBezTo>
                  <a:cubicBezTo>
                    <a:pt x="25684" y="41087"/>
                    <a:pt x="26108" y="40940"/>
                    <a:pt x="26444" y="40641"/>
                  </a:cubicBezTo>
                  <a:lnTo>
                    <a:pt x="39350" y="29057"/>
                  </a:lnTo>
                  <a:cubicBezTo>
                    <a:pt x="40112" y="28366"/>
                    <a:pt x="40136" y="27152"/>
                    <a:pt x="39398" y="26330"/>
                  </a:cubicBezTo>
                  <a:lnTo>
                    <a:pt x="16407" y="696"/>
                  </a:lnTo>
                  <a:cubicBezTo>
                    <a:pt x="15994" y="236"/>
                    <a:pt x="15432" y="0"/>
                    <a:pt x="14884" y="0"/>
                  </a:cubicBezTo>
                  <a:close/>
                </a:path>
              </a:pathLst>
            </a:custGeom>
            <a:solidFill>
              <a:srgbClr val="46B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3216450" y="1947750"/>
              <a:ext cx="482250" cy="1038600"/>
            </a:xfrm>
            <a:custGeom>
              <a:rect b="b" l="l" r="r" t="t"/>
              <a:pathLst>
                <a:path extrusionOk="0" h="41544" w="19290">
                  <a:moveTo>
                    <a:pt x="7220" y="0"/>
                  </a:moveTo>
                  <a:cubicBezTo>
                    <a:pt x="7183" y="0"/>
                    <a:pt x="7146" y="3"/>
                    <a:pt x="7109" y="10"/>
                  </a:cubicBezTo>
                  <a:lnTo>
                    <a:pt x="4716" y="427"/>
                  </a:lnTo>
                  <a:cubicBezTo>
                    <a:pt x="4382" y="486"/>
                    <a:pt x="4156" y="808"/>
                    <a:pt x="4216" y="1141"/>
                  </a:cubicBezTo>
                  <a:lnTo>
                    <a:pt x="4418" y="2248"/>
                  </a:lnTo>
                  <a:lnTo>
                    <a:pt x="1037" y="2856"/>
                  </a:lnTo>
                  <a:cubicBezTo>
                    <a:pt x="418" y="2963"/>
                    <a:pt x="1" y="3546"/>
                    <a:pt x="108" y="4165"/>
                  </a:cubicBezTo>
                  <a:lnTo>
                    <a:pt x="3132" y="21227"/>
                  </a:lnTo>
                  <a:lnTo>
                    <a:pt x="6573" y="40610"/>
                  </a:lnTo>
                  <a:cubicBezTo>
                    <a:pt x="6669" y="41153"/>
                    <a:pt x="7155" y="41544"/>
                    <a:pt x="7691" y="41544"/>
                  </a:cubicBezTo>
                  <a:cubicBezTo>
                    <a:pt x="7754" y="41544"/>
                    <a:pt x="7819" y="41538"/>
                    <a:pt x="7883" y="41527"/>
                  </a:cubicBezTo>
                  <a:lnTo>
                    <a:pt x="18265" y="39682"/>
                  </a:lnTo>
                  <a:cubicBezTo>
                    <a:pt x="18884" y="39574"/>
                    <a:pt x="19289" y="38991"/>
                    <a:pt x="19182" y="38372"/>
                  </a:cubicBezTo>
                  <a:lnTo>
                    <a:pt x="15741" y="18989"/>
                  </a:lnTo>
                  <a:lnTo>
                    <a:pt x="12729" y="1927"/>
                  </a:lnTo>
                  <a:cubicBezTo>
                    <a:pt x="12622" y="1384"/>
                    <a:pt x="12145" y="993"/>
                    <a:pt x="11602" y="993"/>
                  </a:cubicBezTo>
                  <a:cubicBezTo>
                    <a:pt x="11538" y="993"/>
                    <a:pt x="11473" y="999"/>
                    <a:pt x="11407" y="1010"/>
                  </a:cubicBezTo>
                  <a:lnTo>
                    <a:pt x="8026" y="1617"/>
                  </a:lnTo>
                  <a:lnTo>
                    <a:pt x="7823" y="510"/>
                  </a:lnTo>
                  <a:cubicBezTo>
                    <a:pt x="7770" y="203"/>
                    <a:pt x="7511" y="0"/>
                    <a:pt x="722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2609550" y="2304575"/>
              <a:ext cx="2307150" cy="2703925"/>
            </a:xfrm>
            <a:custGeom>
              <a:rect b="b" l="l" r="r" t="t"/>
              <a:pathLst>
                <a:path extrusionOk="0" h="108157" w="92286">
                  <a:moveTo>
                    <a:pt x="0" y="1"/>
                  </a:moveTo>
                  <a:lnTo>
                    <a:pt x="631" y="5489"/>
                  </a:lnTo>
                  <a:lnTo>
                    <a:pt x="11394" y="100144"/>
                  </a:lnTo>
                  <a:cubicBezTo>
                    <a:pt x="11918" y="104716"/>
                    <a:pt x="15776" y="108157"/>
                    <a:pt x="20372" y="108157"/>
                  </a:cubicBezTo>
                  <a:lnTo>
                    <a:pt x="71914" y="108157"/>
                  </a:lnTo>
                  <a:cubicBezTo>
                    <a:pt x="76510" y="108157"/>
                    <a:pt x="80367" y="104716"/>
                    <a:pt x="80891" y="100144"/>
                  </a:cubicBezTo>
                  <a:lnTo>
                    <a:pt x="91666" y="5489"/>
                  </a:lnTo>
                  <a:lnTo>
                    <a:pt x="92285"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2609550" y="2304575"/>
              <a:ext cx="2307150" cy="137250"/>
            </a:xfrm>
            <a:custGeom>
              <a:rect b="b" l="l" r="r" t="t"/>
              <a:pathLst>
                <a:path extrusionOk="0" h="5490" w="92286">
                  <a:moveTo>
                    <a:pt x="0" y="1"/>
                  </a:moveTo>
                  <a:lnTo>
                    <a:pt x="631" y="5489"/>
                  </a:lnTo>
                  <a:lnTo>
                    <a:pt x="91666" y="5489"/>
                  </a:lnTo>
                  <a:lnTo>
                    <a:pt x="92285" y="1"/>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2504475" y="2256350"/>
              <a:ext cx="2517300" cy="96175"/>
            </a:xfrm>
            <a:custGeom>
              <a:rect b="b" l="l" r="r" t="t"/>
              <a:pathLst>
                <a:path extrusionOk="0" h="3847" w="100692">
                  <a:moveTo>
                    <a:pt x="1929" y="1"/>
                  </a:moveTo>
                  <a:cubicBezTo>
                    <a:pt x="857" y="1"/>
                    <a:pt x="0" y="870"/>
                    <a:pt x="0" y="1930"/>
                  </a:cubicBezTo>
                  <a:cubicBezTo>
                    <a:pt x="0" y="2989"/>
                    <a:pt x="857" y="3847"/>
                    <a:pt x="1929" y="3847"/>
                  </a:cubicBezTo>
                  <a:lnTo>
                    <a:pt x="98763" y="3847"/>
                  </a:lnTo>
                  <a:cubicBezTo>
                    <a:pt x="99834" y="3847"/>
                    <a:pt x="100691" y="2989"/>
                    <a:pt x="100691" y="1930"/>
                  </a:cubicBezTo>
                  <a:cubicBezTo>
                    <a:pt x="100691" y="870"/>
                    <a:pt x="99834" y="1"/>
                    <a:pt x="9876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3714450" y="2638825"/>
              <a:ext cx="96750" cy="1994625"/>
            </a:xfrm>
            <a:custGeom>
              <a:rect b="b" l="l" r="r" t="t"/>
              <a:pathLst>
                <a:path extrusionOk="0" h="79785" w="3870">
                  <a:moveTo>
                    <a:pt x="1949" y="1"/>
                  </a:moveTo>
                  <a:cubicBezTo>
                    <a:pt x="1935" y="1"/>
                    <a:pt x="1920" y="1"/>
                    <a:pt x="1905" y="1"/>
                  </a:cubicBezTo>
                  <a:cubicBezTo>
                    <a:pt x="834" y="25"/>
                    <a:pt x="0" y="906"/>
                    <a:pt x="24" y="1966"/>
                  </a:cubicBezTo>
                  <a:lnTo>
                    <a:pt x="1953" y="79785"/>
                  </a:lnTo>
                  <a:lnTo>
                    <a:pt x="3870" y="1966"/>
                  </a:lnTo>
                  <a:cubicBezTo>
                    <a:pt x="3870" y="1942"/>
                    <a:pt x="3870" y="1906"/>
                    <a:pt x="3870" y="1871"/>
                  </a:cubicBezTo>
                  <a:cubicBezTo>
                    <a:pt x="3846" y="826"/>
                    <a:pt x="2989" y="1"/>
                    <a:pt x="1949"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4192775" y="2638700"/>
              <a:ext cx="259875" cy="1994750"/>
            </a:xfrm>
            <a:custGeom>
              <a:rect b="b" l="l" r="r" t="t"/>
              <a:pathLst>
                <a:path extrusionOk="0" h="79790" w="10395">
                  <a:moveTo>
                    <a:pt x="8395" y="0"/>
                  </a:moveTo>
                  <a:cubicBezTo>
                    <a:pt x="7401" y="0"/>
                    <a:pt x="6556" y="761"/>
                    <a:pt x="6466" y="1769"/>
                  </a:cubicBezTo>
                  <a:lnTo>
                    <a:pt x="0" y="79790"/>
                  </a:lnTo>
                  <a:lnTo>
                    <a:pt x="10287" y="2185"/>
                  </a:lnTo>
                  <a:cubicBezTo>
                    <a:pt x="10299" y="2150"/>
                    <a:pt x="10299" y="2114"/>
                    <a:pt x="10299" y="2090"/>
                  </a:cubicBezTo>
                  <a:cubicBezTo>
                    <a:pt x="10395" y="1030"/>
                    <a:pt x="9609" y="102"/>
                    <a:pt x="8549" y="6"/>
                  </a:cubicBezTo>
                  <a:cubicBezTo>
                    <a:pt x="8497" y="2"/>
                    <a:pt x="8446" y="0"/>
                    <a:pt x="8395"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3072700" y="2638775"/>
              <a:ext cx="260775" cy="1994675"/>
            </a:xfrm>
            <a:custGeom>
              <a:rect b="b" l="l" r="r" t="t"/>
              <a:pathLst>
                <a:path extrusionOk="0" h="79787" w="10431">
                  <a:moveTo>
                    <a:pt x="2039" y="0"/>
                  </a:moveTo>
                  <a:cubicBezTo>
                    <a:pt x="1959" y="0"/>
                    <a:pt x="1879" y="5"/>
                    <a:pt x="1798" y="15"/>
                  </a:cubicBezTo>
                  <a:cubicBezTo>
                    <a:pt x="738" y="158"/>
                    <a:pt x="0" y="1123"/>
                    <a:pt x="143" y="2182"/>
                  </a:cubicBezTo>
                  <a:lnTo>
                    <a:pt x="10430" y="79787"/>
                  </a:lnTo>
                  <a:lnTo>
                    <a:pt x="3965" y="1766"/>
                  </a:lnTo>
                  <a:cubicBezTo>
                    <a:pt x="3965" y="1742"/>
                    <a:pt x="3953" y="1706"/>
                    <a:pt x="3953" y="1670"/>
                  </a:cubicBezTo>
                  <a:cubicBezTo>
                    <a:pt x="3821" y="703"/>
                    <a:pt x="2990" y="0"/>
                    <a:pt x="2039" y="0"/>
                  </a:cubicBezTo>
                  <a:close/>
                  <a:moveTo>
                    <a:pt x="10430" y="79787"/>
                  </a:moveTo>
                  <a:lnTo>
                    <a:pt x="10430" y="79787"/>
                  </a:lnTo>
                  <a:lnTo>
                    <a:pt x="10430" y="79787"/>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5064025" y="4103900"/>
              <a:ext cx="320300" cy="982000"/>
            </a:xfrm>
            <a:custGeom>
              <a:rect b="b" l="l" r="r" t="t"/>
              <a:pathLst>
                <a:path extrusionOk="0" h="39280" w="12812">
                  <a:moveTo>
                    <a:pt x="1131" y="1"/>
                  </a:moveTo>
                  <a:cubicBezTo>
                    <a:pt x="500" y="1"/>
                    <a:pt x="0" y="513"/>
                    <a:pt x="0" y="1132"/>
                  </a:cubicBezTo>
                  <a:lnTo>
                    <a:pt x="0" y="38136"/>
                  </a:lnTo>
                  <a:cubicBezTo>
                    <a:pt x="0" y="38767"/>
                    <a:pt x="500" y="39279"/>
                    <a:pt x="1131" y="39279"/>
                  </a:cubicBezTo>
                  <a:lnTo>
                    <a:pt x="11668" y="39279"/>
                  </a:lnTo>
                  <a:cubicBezTo>
                    <a:pt x="12299" y="39279"/>
                    <a:pt x="12811" y="38767"/>
                    <a:pt x="12811" y="38136"/>
                  </a:cubicBezTo>
                  <a:lnTo>
                    <a:pt x="12811" y="1132"/>
                  </a:lnTo>
                  <a:cubicBezTo>
                    <a:pt x="12811" y="513"/>
                    <a:pt x="12299" y="1"/>
                    <a:pt x="11668"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5064025" y="4565275"/>
              <a:ext cx="320300" cy="520625"/>
            </a:xfrm>
            <a:custGeom>
              <a:rect b="b" l="l" r="r" t="t"/>
              <a:pathLst>
                <a:path extrusionOk="0" h="20825" w="12812">
                  <a:moveTo>
                    <a:pt x="0" y="0"/>
                  </a:moveTo>
                  <a:lnTo>
                    <a:pt x="0" y="19681"/>
                  </a:lnTo>
                  <a:cubicBezTo>
                    <a:pt x="0" y="20312"/>
                    <a:pt x="500" y="20824"/>
                    <a:pt x="1131" y="20824"/>
                  </a:cubicBezTo>
                  <a:lnTo>
                    <a:pt x="11668" y="20824"/>
                  </a:lnTo>
                  <a:cubicBezTo>
                    <a:pt x="12299" y="20824"/>
                    <a:pt x="12811" y="20312"/>
                    <a:pt x="12811" y="19681"/>
                  </a:cubicBezTo>
                  <a:lnTo>
                    <a:pt x="12811"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5178325" y="4060450"/>
              <a:ext cx="91700" cy="43475"/>
            </a:xfrm>
            <a:custGeom>
              <a:rect b="b" l="l" r="r" t="t"/>
              <a:pathLst>
                <a:path extrusionOk="0" h="1739" w="3668">
                  <a:moveTo>
                    <a:pt x="619" y="1"/>
                  </a:moveTo>
                  <a:cubicBezTo>
                    <a:pt x="274" y="1"/>
                    <a:pt x="0" y="274"/>
                    <a:pt x="0" y="620"/>
                  </a:cubicBezTo>
                  <a:lnTo>
                    <a:pt x="0" y="1739"/>
                  </a:lnTo>
                  <a:lnTo>
                    <a:pt x="3667" y="1739"/>
                  </a:lnTo>
                  <a:lnTo>
                    <a:pt x="3667" y="620"/>
                  </a:lnTo>
                  <a:cubicBezTo>
                    <a:pt x="3667" y="274"/>
                    <a:pt x="3381"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5159550" y="4650400"/>
              <a:ext cx="128925" cy="350375"/>
            </a:xfrm>
            <a:custGeom>
              <a:rect b="b" l="l" r="r" t="t"/>
              <a:pathLst>
                <a:path extrusionOk="0" h="14015" w="5157">
                  <a:moveTo>
                    <a:pt x="2585" y="1"/>
                  </a:moveTo>
                  <a:lnTo>
                    <a:pt x="1" y="8180"/>
                  </a:lnTo>
                  <a:lnTo>
                    <a:pt x="2585" y="8180"/>
                  </a:lnTo>
                  <a:lnTo>
                    <a:pt x="2585" y="14014"/>
                  </a:lnTo>
                  <a:lnTo>
                    <a:pt x="5156" y="5835"/>
                  </a:lnTo>
                  <a:lnTo>
                    <a:pt x="2585" y="5835"/>
                  </a:lnTo>
                  <a:lnTo>
                    <a:pt x="2585"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5217900" y="4149450"/>
              <a:ext cx="12225" cy="91700"/>
            </a:xfrm>
            <a:custGeom>
              <a:rect b="b" l="l" r="r" t="t"/>
              <a:pathLst>
                <a:path extrusionOk="0" h="3668" w="489">
                  <a:moveTo>
                    <a:pt x="1" y="0"/>
                  </a:moveTo>
                  <a:lnTo>
                    <a:pt x="1" y="3668"/>
                  </a:lnTo>
                  <a:lnTo>
                    <a:pt x="489" y="3668"/>
                  </a:lnTo>
                  <a:lnTo>
                    <a:pt x="48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5178325" y="4189325"/>
              <a:ext cx="91700" cy="11950"/>
            </a:xfrm>
            <a:custGeom>
              <a:rect b="b" l="l" r="r" t="t"/>
              <a:pathLst>
                <a:path extrusionOk="0" h="478" w="3668">
                  <a:moveTo>
                    <a:pt x="0" y="1"/>
                  </a:moveTo>
                  <a:lnTo>
                    <a:pt x="0" y="477"/>
                  </a:lnTo>
                  <a:lnTo>
                    <a:pt x="3667" y="477"/>
                  </a:lnTo>
                  <a:lnTo>
                    <a:pt x="3667"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5178325" y="4439675"/>
              <a:ext cx="91700" cy="12225"/>
            </a:xfrm>
            <a:custGeom>
              <a:rect b="b" l="l" r="r" t="t"/>
              <a:pathLst>
                <a:path extrusionOk="0" h="489" w="3668">
                  <a:moveTo>
                    <a:pt x="0" y="0"/>
                  </a:moveTo>
                  <a:lnTo>
                    <a:pt x="0" y="488"/>
                  </a:lnTo>
                  <a:lnTo>
                    <a:pt x="3667" y="488"/>
                  </a:lnTo>
                  <a:lnTo>
                    <a:pt x="366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4183850" y="4848350"/>
              <a:ext cx="981975" cy="320300"/>
            </a:xfrm>
            <a:custGeom>
              <a:rect b="b" l="l" r="r" t="t"/>
              <a:pathLst>
                <a:path extrusionOk="0" h="12812" w="39279">
                  <a:moveTo>
                    <a:pt x="1131" y="0"/>
                  </a:moveTo>
                  <a:cubicBezTo>
                    <a:pt x="512" y="0"/>
                    <a:pt x="0" y="512"/>
                    <a:pt x="0" y="1131"/>
                  </a:cubicBezTo>
                  <a:lnTo>
                    <a:pt x="0" y="11668"/>
                  </a:lnTo>
                  <a:cubicBezTo>
                    <a:pt x="0" y="12299"/>
                    <a:pt x="512" y="12811"/>
                    <a:pt x="1131" y="12811"/>
                  </a:cubicBezTo>
                  <a:lnTo>
                    <a:pt x="38148" y="12811"/>
                  </a:lnTo>
                  <a:cubicBezTo>
                    <a:pt x="38767" y="12811"/>
                    <a:pt x="39279" y="12299"/>
                    <a:pt x="39279" y="11668"/>
                  </a:cubicBezTo>
                  <a:lnTo>
                    <a:pt x="39279" y="1131"/>
                  </a:lnTo>
                  <a:cubicBezTo>
                    <a:pt x="39279" y="512"/>
                    <a:pt x="38767" y="0"/>
                    <a:pt x="38148"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4645200" y="4848350"/>
              <a:ext cx="520625" cy="320300"/>
            </a:xfrm>
            <a:custGeom>
              <a:rect b="b" l="l" r="r" t="t"/>
              <a:pathLst>
                <a:path extrusionOk="0" h="12812" w="20825">
                  <a:moveTo>
                    <a:pt x="1" y="0"/>
                  </a:moveTo>
                  <a:lnTo>
                    <a:pt x="1" y="12811"/>
                  </a:lnTo>
                  <a:lnTo>
                    <a:pt x="19694" y="12811"/>
                  </a:lnTo>
                  <a:cubicBezTo>
                    <a:pt x="20313" y="12811"/>
                    <a:pt x="20825" y="12299"/>
                    <a:pt x="20825" y="11668"/>
                  </a:cubicBezTo>
                  <a:lnTo>
                    <a:pt x="20825" y="1131"/>
                  </a:lnTo>
                  <a:cubicBezTo>
                    <a:pt x="20825" y="512"/>
                    <a:pt x="20313" y="0"/>
                    <a:pt x="19694"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4140375" y="4962650"/>
              <a:ext cx="43500" cy="91700"/>
            </a:xfrm>
            <a:custGeom>
              <a:rect b="b" l="l" r="r" t="t"/>
              <a:pathLst>
                <a:path extrusionOk="0" h="3668" w="1740">
                  <a:moveTo>
                    <a:pt x="620" y="0"/>
                  </a:moveTo>
                  <a:cubicBezTo>
                    <a:pt x="275" y="0"/>
                    <a:pt x="1" y="274"/>
                    <a:pt x="1" y="619"/>
                  </a:cubicBezTo>
                  <a:lnTo>
                    <a:pt x="1" y="3048"/>
                  </a:lnTo>
                  <a:cubicBezTo>
                    <a:pt x="1" y="3382"/>
                    <a:pt x="275" y="3667"/>
                    <a:pt x="620" y="3667"/>
                  </a:cubicBezTo>
                  <a:lnTo>
                    <a:pt x="1739" y="3667"/>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4730350" y="4943900"/>
              <a:ext cx="350350" cy="128900"/>
            </a:xfrm>
            <a:custGeom>
              <a:rect b="b" l="l" r="r" t="t"/>
              <a:pathLst>
                <a:path extrusionOk="0" h="5156" w="14014">
                  <a:moveTo>
                    <a:pt x="5834" y="0"/>
                  </a:moveTo>
                  <a:lnTo>
                    <a:pt x="5834" y="2584"/>
                  </a:lnTo>
                  <a:lnTo>
                    <a:pt x="0" y="2584"/>
                  </a:lnTo>
                  <a:lnTo>
                    <a:pt x="8180" y="5156"/>
                  </a:lnTo>
                  <a:lnTo>
                    <a:pt x="8180" y="2584"/>
                  </a:lnTo>
                  <a:lnTo>
                    <a:pt x="14014" y="2584"/>
                  </a:lnTo>
                  <a:lnTo>
                    <a:pt x="5834" y="0"/>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4229375" y="5002525"/>
              <a:ext cx="91725" cy="11925"/>
            </a:xfrm>
            <a:custGeom>
              <a:rect b="b" l="l" r="r" t="t"/>
              <a:pathLst>
                <a:path extrusionOk="0" h="477" w="3669">
                  <a:moveTo>
                    <a:pt x="1" y="1"/>
                  </a:moveTo>
                  <a:lnTo>
                    <a:pt x="1" y="477"/>
                  </a:lnTo>
                  <a:lnTo>
                    <a:pt x="3668" y="477"/>
                  </a:lnTo>
                  <a:lnTo>
                    <a:pt x="3668"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4269275" y="4962650"/>
              <a:ext cx="11925" cy="91700"/>
            </a:xfrm>
            <a:custGeom>
              <a:rect b="b" l="l" r="r" t="t"/>
              <a:pathLst>
                <a:path extrusionOk="0" h="3668" w="477">
                  <a:moveTo>
                    <a:pt x="0" y="0"/>
                  </a:moveTo>
                  <a:lnTo>
                    <a:pt x="0" y="3667"/>
                  </a:lnTo>
                  <a:lnTo>
                    <a:pt x="477" y="3667"/>
                  </a:lnTo>
                  <a:lnTo>
                    <a:pt x="477"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4519600" y="4962650"/>
              <a:ext cx="12225" cy="91700"/>
            </a:xfrm>
            <a:custGeom>
              <a:rect b="b" l="l" r="r" t="t"/>
              <a:pathLst>
                <a:path extrusionOk="0" h="3668" w="489">
                  <a:moveTo>
                    <a:pt x="1" y="0"/>
                  </a:moveTo>
                  <a:lnTo>
                    <a:pt x="1" y="3667"/>
                  </a:lnTo>
                  <a:lnTo>
                    <a:pt x="489" y="3667"/>
                  </a:lnTo>
                  <a:lnTo>
                    <a:pt x="489"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3425725" y="3713375"/>
              <a:ext cx="196775" cy="151850"/>
            </a:xfrm>
            <a:custGeom>
              <a:rect b="b" l="l" r="r" t="t"/>
              <a:pathLst>
                <a:path extrusionOk="0" h="6074" w="7871">
                  <a:moveTo>
                    <a:pt x="0" y="1"/>
                  </a:moveTo>
                  <a:lnTo>
                    <a:pt x="0" y="6073"/>
                  </a:lnTo>
                  <a:lnTo>
                    <a:pt x="7870" y="6073"/>
                  </a:lnTo>
                  <a:lnTo>
                    <a:pt x="7870"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3408150" y="3630050"/>
              <a:ext cx="231900" cy="98825"/>
            </a:xfrm>
            <a:custGeom>
              <a:rect b="b" l="l" r="r" t="t"/>
              <a:pathLst>
                <a:path extrusionOk="0" h="3953" w="9276">
                  <a:moveTo>
                    <a:pt x="989" y="0"/>
                  </a:moveTo>
                  <a:cubicBezTo>
                    <a:pt x="441" y="0"/>
                    <a:pt x="1" y="441"/>
                    <a:pt x="1" y="988"/>
                  </a:cubicBezTo>
                  <a:lnTo>
                    <a:pt x="1" y="3953"/>
                  </a:lnTo>
                  <a:lnTo>
                    <a:pt x="9276" y="3953"/>
                  </a:lnTo>
                  <a:lnTo>
                    <a:pt x="9276" y="988"/>
                  </a:lnTo>
                  <a:cubicBezTo>
                    <a:pt x="9276" y="441"/>
                    <a:pt x="8835" y="0"/>
                    <a:pt x="8287"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3218850" y="3865200"/>
              <a:ext cx="610200" cy="1273675"/>
            </a:xfrm>
            <a:custGeom>
              <a:rect b="b" l="l" r="r" t="t"/>
              <a:pathLst>
                <a:path extrusionOk="0" h="50947" w="24408">
                  <a:moveTo>
                    <a:pt x="8263" y="0"/>
                  </a:moveTo>
                  <a:cubicBezTo>
                    <a:pt x="4596" y="1536"/>
                    <a:pt x="2000" y="5155"/>
                    <a:pt x="2000" y="9406"/>
                  </a:cubicBezTo>
                  <a:cubicBezTo>
                    <a:pt x="2000" y="10347"/>
                    <a:pt x="2131" y="11263"/>
                    <a:pt x="2370" y="12132"/>
                  </a:cubicBezTo>
                  <a:cubicBezTo>
                    <a:pt x="3239" y="15276"/>
                    <a:pt x="2882" y="18633"/>
                    <a:pt x="1405" y="21538"/>
                  </a:cubicBezTo>
                  <a:cubicBezTo>
                    <a:pt x="488" y="23396"/>
                    <a:pt x="0" y="25444"/>
                    <a:pt x="0" y="27515"/>
                  </a:cubicBezTo>
                  <a:lnTo>
                    <a:pt x="0" y="46922"/>
                  </a:lnTo>
                  <a:cubicBezTo>
                    <a:pt x="0" y="49149"/>
                    <a:pt x="1798" y="50947"/>
                    <a:pt x="4013" y="50947"/>
                  </a:cubicBezTo>
                  <a:lnTo>
                    <a:pt x="20384" y="50947"/>
                  </a:lnTo>
                  <a:cubicBezTo>
                    <a:pt x="22336" y="50947"/>
                    <a:pt x="23967" y="49566"/>
                    <a:pt x="24325" y="47708"/>
                  </a:cubicBezTo>
                  <a:cubicBezTo>
                    <a:pt x="24384" y="47458"/>
                    <a:pt x="24408" y="47196"/>
                    <a:pt x="24408" y="46922"/>
                  </a:cubicBezTo>
                  <a:lnTo>
                    <a:pt x="24408" y="27515"/>
                  </a:lnTo>
                  <a:cubicBezTo>
                    <a:pt x="24408" y="27289"/>
                    <a:pt x="24408" y="27075"/>
                    <a:pt x="24384" y="26849"/>
                  </a:cubicBezTo>
                  <a:cubicBezTo>
                    <a:pt x="24301" y="25015"/>
                    <a:pt x="23825" y="23193"/>
                    <a:pt x="22991" y="21538"/>
                  </a:cubicBezTo>
                  <a:cubicBezTo>
                    <a:pt x="21515" y="18609"/>
                    <a:pt x="21181" y="15240"/>
                    <a:pt x="22051" y="12085"/>
                  </a:cubicBezTo>
                  <a:cubicBezTo>
                    <a:pt x="22372" y="10882"/>
                    <a:pt x="22491" y="9585"/>
                    <a:pt x="22336" y="8251"/>
                  </a:cubicBezTo>
                  <a:cubicBezTo>
                    <a:pt x="21932" y="4548"/>
                    <a:pt x="19467" y="1405"/>
                    <a:pt x="16145"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3361125" y="4536400"/>
              <a:ext cx="467925" cy="521525"/>
            </a:xfrm>
            <a:custGeom>
              <a:rect b="b" l="l" r="r" t="t"/>
              <a:pathLst>
                <a:path extrusionOk="0" h="20861" w="18717">
                  <a:moveTo>
                    <a:pt x="0" y="1"/>
                  </a:moveTo>
                  <a:lnTo>
                    <a:pt x="0" y="20860"/>
                  </a:lnTo>
                  <a:lnTo>
                    <a:pt x="18634" y="20860"/>
                  </a:lnTo>
                  <a:cubicBezTo>
                    <a:pt x="18693" y="20610"/>
                    <a:pt x="18717" y="20348"/>
                    <a:pt x="18717" y="20074"/>
                  </a:cubicBezTo>
                  <a:lnTo>
                    <a:pt x="18717" y="667"/>
                  </a:lnTo>
                  <a:cubicBezTo>
                    <a:pt x="18717" y="441"/>
                    <a:pt x="18717" y="227"/>
                    <a:pt x="18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3451300" y="4612900"/>
              <a:ext cx="377750" cy="108375"/>
            </a:xfrm>
            <a:custGeom>
              <a:rect b="b" l="l" r="r" t="t"/>
              <a:pathLst>
                <a:path extrusionOk="0" h="4335" w="15110">
                  <a:moveTo>
                    <a:pt x="1" y="0"/>
                  </a:moveTo>
                  <a:lnTo>
                    <a:pt x="1" y="4334"/>
                  </a:lnTo>
                  <a:lnTo>
                    <a:pt x="15110" y="4334"/>
                  </a:lnTo>
                  <a:lnTo>
                    <a:pt x="15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3451300" y="4794175"/>
              <a:ext cx="377750" cy="30975"/>
            </a:xfrm>
            <a:custGeom>
              <a:rect b="b" l="l" r="r" t="t"/>
              <a:pathLst>
                <a:path extrusionOk="0" h="1239" w="15110">
                  <a:moveTo>
                    <a:pt x="1" y="0"/>
                  </a:moveTo>
                  <a:lnTo>
                    <a:pt x="1" y="1239"/>
                  </a:lnTo>
                  <a:lnTo>
                    <a:pt x="15110" y="1239"/>
                  </a:lnTo>
                  <a:lnTo>
                    <a:pt x="15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3451300" y="4935550"/>
              <a:ext cx="377750" cy="31000"/>
            </a:xfrm>
            <a:custGeom>
              <a:rect b="b" l="l" r="r" t="t"/>
              <a:pathLst>
                <a:path extrusionOk="0" h="1240" w="15110">
                  <a:moveTo>
                    <a:pt x="1" y="1"/>
                  </a:moveTo>
                  <a:lnTo>
                    <a:pt x="1" y="1239"/>
                  </a:lnTo>
                  <a:lnTo>
                    <a:pt x="15110" y="1239"/>
                  </a:lnTo>
                  <a:lnTo>
                    <a:pt x="151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3451300" y="4867700"/>
              <a:ext cx="377750" cy="30975"/>
            </a:xfrm>
            <a:custGeom>
              <a:rect b="b" l="l" r="r" t="t"/>
              <a:pathLst>
                <a:path extrusionOk="0" h="1239" w="15110">
                  <a:moveTo>
                    <a:pt x="1" y="0"/>
                  </a:moveTo>
                  <a:lnTo>
                    <a:pt x="1" y="1238"/>
                  </a:lnTo>
                  <a:lnTo>
                    <a:pt x="15110" y="1238"/>
                  </a:lnTo>
                  <a:lnTo>
                    <a:pt x="15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5654575" y="4584425"/>
              <a:ext cx="670625" cy="513550"/>
            </a:xfrm>
            <a:custGeom>
              <a:rect b="b" l="l" r="r" t="t"/>
              <a:pathLst>
                <a:path extrusionOk="0" h="20542" w="26825">
                  <a:moveTo>
                    <a:pt x="15230" y="1"/>
                  </a:moveTo>
                  <a:cubicBezTo>
                    <a:pt x="14481" y="1"/>
                    <a:pt x="13726" y="85"/>
                    <a:pt x="12978" y="258"/>
                  </a:cubicBezTo>
                  <a:cubicBezTo>
                    <a:pt x="9287" y="1104"/>
                    <a:pt x="6370" y="3878"/>
                    <a:pt x="5346" y="7485"/>
                  </a:cubicBezTo>
                  <a:cubicBezTo>
                    <a:pt x="4715" y="9736"/>
                    <a:pt x="3036" y="11546"/>
                    <a:pt x="857" y="12343"/>
                  </a:cubicBezTo>
                  <a:lnTo>
                    <a:pt x="0" y="12653"/>
                  </a:lnTo>
                  <a:lnTo>
                    <a:pt x="2036" y="18261"/>
                  </a:lnTo>
                  <a:lnTo>
                    <a:pt x="2893" y="17951"/>
                  </a:lnTo>
                  <a:cubicBezTo>
                    <a:pt x="3680" y="17663"/>
                    <a:pt x="4500" y="17521"/>
                    <a:pt x="5323" y="17521"/>
                  </a:cubicBezTo>
                  <a:cubicBezTo>
                    <a:pt x="6779" y="17521"/>
                    <a:pt x="8245" y="17965"/>
                    <a:pt x="9561" y="18832"/>
                  </a:cubicBezTo>
                  <a:cubicBezTo>
                    <a:pt x="11259" y="19962"/>
                    <a:pt x="13249" y="20542"/>
                    <a:pt x="15250" y="20542"/>
                  </a:cubicBezTo>
                  <a:cubicBezTo>
                    <a:pt x="16433" y="20542"/>
                    <a:pt x="17620" y="20339"/>
                    <a:pt x="18752" y="19927"/>
                  </a:cubicBezTo>
                  <a:cubicBezTo>
                    <a:pt x="24074" y="17987"/>
                    <a:pt x="26825" y="12081"/>
                    <a:pt x="24884" y="6759"/>
                  </a:cubicBezTo>
                  <a:cubicBezTo>
                    <a:pt x="24753" y="6390"/>
                    <a:pt x="24598" y="6033"/>
                    <a:pt x="24432" y="5688"/>
                  </a:cubicBezTo>
                  <a:cubicBezTo>
                    <a:pt x="22690" y="2175"/>
                    <a:pt x="19043" y="1"/>
                    <a:pt x="15230" y="1"/>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5543825" y="4921275"/>
              <a:ext cx="130100" cy="146725"/>
            </a:xfrm>
            <a:custGeom>
              <a:rect b="b" l="l" r="r" t="t"/>
              <a:pathLst>
                <a:path extrusionOk="0" h="5869" w="5204">
                  <a:moveTo>
                    <a:pt x="3466" y="0"/>
                  </a:moveTo>
                  <a:lnTo>
                    <a:pt x="572" y="1060"/>
                  </a:lnTo>
                  <a:cubicBezTo>
                    <a:pt x="203" y="1191"/>
                    <a:pt x="1" y="1608"/>
                    <a:pt x="144" y="1989"/>
                  </a:cubicBezTo>
                  <a:lnTo>
                    <a:pt x="1382" y="5382"/>
                  </a:lnTo>
                  <a:cubicBezTo>
                    <a:pt x="1484" y="5680"/>
                    <a:pt x="1761" y="5868"/>
                    <a:pt x="2059" y="5868"/>
                  </a:cubicBezTo>
                  <a:cubicBezTo>
                    <a:pt x="2143" y="5868"/>
                    <a:pt x="2228" y="5854"/>
                    <a:pt x="2311" y="5822"/>
                  </a:cubicBezTo>
                  <a:lnTo>
                    <a:pt x="5204" y="4775"/>
                  </a:lnTo>
                  <a:lnTo>
                    <a:pt x="3466"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5536400" y="4953425"/>
              <a:ext cx="111650" cy="95525"/>
            </a:xfrm>
            <a:custGeom>
              <a:rect b="b" l="l" r="r" t="t"/>
              <a:pathLst>
                <a:path extrusionOk="0" h="3821" w="4466">
                  <a:moveTo>
                    <a:pt x="3501" y="0"/>
                  </a:moveTo>
                  <a:lnTo>
                    <a:pt x="441" y="1119"/>
                  </a:lnTo>
                  <a:cubicBezTo>
                    <a:pt x="155" y="1227"/>
                    <a:pt x="0" y="1536"/>
                    <a:pt x="107" y="1822"/>
                  </a:cubicBezTo>
                  <a:lnTo>
                    <a:pt x="703" y="3465"/>
                  </a:lnTo>
                  <a:cubicBezTo>
                    <a:pt x="787" y="3679"/>
                    <a:pt x="994" y="3821"/>
                    <a:pt x="1218" y="3821"/>
                  </a:cubicBezTo>
                  <a:cubicBezTo>
                    <a:pt x="1280" y="3821"/>
                    <a:pt x="1343" y="3810"/>
                    <a:pt x="1405" y="3786"/>
                  </a:cubicBezTo>
                  <a:lnTo>
                    <a:pt x="4465" y="2667"/>
                  </a:lnTo>
                  <a:lnTo>
                    <a:pt x="3501"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5682250" y="4743075"/>
              <a:ext cx="379825" cy="233000"/>
            </a:xfrm>
            <a:custGeom>
              <a:rect b="b" l="l" r="r" t="t"/>
              <a:pathLst>
                <a:path extrusionOk="0" h="9320" w="15193">
                  <a:moveTo>
                    <a:pt x="11395" y="1342"/>
                  </a:moveTo>
                  <a:lnTo>
                    <a:pt x="10692" y="4961"/>
                  </a:lnTo>
                  <a:cubicBezTo>
                    <a:pt x="10668" y="5104"/>
                    <a:pt x="10716" y="5259"/>
                    <a:pt x="10835" y="5354"/>
                  </a:cubicBezTo>
                  <a:lnTo>
                    <a:pt x="13704" y="7676"/>
                  </a:lnTo>
                  <a:lnTo>
                    <a:pt x="1774" y="8426"/>
                  </a:lnTo>
                  <a:lnTo>
                    <a:pt x="1774" y="8426"/>
                  </a:lnTo>
                  <a:lnTo>
                    <a:pt x="11395" y="1342"/>
                  </a:lnTo>
                  <a:close/>
                  <a:moveTo>
                    <a:pt x="11994" y="0"/>
                  </a:moveTo>
                  <a:cubicBezTo>
                    <a:pt x="11908" y="0"/>
                    <a:pt x="11818" y="27"/>
                    <a:pt x="11740" y="80"/>
                  </a:cubicBezTo>
                  <a:lnTo>
                    <a:pt x="191" y="8593"/>
                  </a:lnTo>
                  <a:cubicBezTo>
                    <a:pt x="48" y="8700"/>
                    <a:pt x="0" y="8890"/>
                    <a:pt x="60" y="9057"/>
                  </a:cubicBezTo>
                  <a:cubicBezTo>
                    <a:pt x="116" y="9215"/>
                    <a:pt x="269" y="9320"/>
                    <a:pt x="438" y="9320"/>
                  </a:cubicBezTo>
                  <a:cubicBezTo>
                    <a:pt x="447" y="9320"/>
                    <a:pt x="456" y="9320"/>
                    <a:pt x="465" y="9319"/>
                  </a:cubicBezTo>
                  <a:lnTo>
                    <a:pt x="14776" y="8414"/>
                  </a:lnTo>
                  <a:cubicBezTo>
                    <a:pt x="14943" y="8402"/>
                    <a:pt x="15086" y="8295"/>
                    <a:pt x="15133" y="8128"/>
                  </a:cubicBezTo>
                  <a:cubicBezTo>
                    <a:pt x="15193" y="7974"/>
                    <a:pt x="15133" y="7807"/>
                    <a:pt x="15002" y="7700"/>
                  </a:cubicBezTo>
                  <a:lnTo>
                    <a:pt x="11526" y="4878"/>
                  </a:lnTo>
                  <a:lnTo>
                    <a:pt x="12371" y="473"/>
                  </a:lnTo>
                  <a:cubicBezTo>
                    <a:pt x="12407" y="318"/>
                    <a:pt x="12335" y="151"/>
                    <a:pt x="12192" y="56"/>
                  </a:cubicBezTo>
                  <a:cubicBezTo>
                    <a:pt x="12133" y="18"/>
                    <a:pt x="12065" y="0"/>
                    <a:pt x="11994"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5554850" y="4890025"/>
              <a:ext cx="165825" cy="187200"/>
            </a:xfrm>
            <a:custGeom>
              <a:rect b="b" l="l" r="r" t="t"/>
              <a:pathLst>
                <a:path extrusionOk="0" h="7488" w="6633">
                  <a:moveTo>
                    <a:pt x="4418" y="0"/>
                  </a:moveTo>
                  <a:lnTo>
                    <a:pt x="739" y="1346"/>
                  </a:lnTo>
                  <a:cubicBezTo>
                    <a:pt x="250" y="1512"/>
                    <a:pt x="0" y="2060"/>
                    <a:pt x="179" y="2536"/>
                  </a:cubicBezTo>
                  <a:lnTo>
                    <a:pt x="1751" y="6870"/>
                  </a:lnTo>
                  <a:cubicBezTo>
                    <a:pt x="1890" y="7251"/>
                    <a:pt x="2248" y="7487"/>
                    <a:pt x="2630" y="7487"/>
                  </a:cubicBezTo>
                  <a:cubicBezTo>
                    <a:pt x="2737" y="7487"/>
                    <a:pt x="2846" y="7469"/>
                    <a:pt x="2953" y="7430"/>
                  </a:cubicBezTo>
                  <a:lnTo>
                    <a:pt x="6632" y="6084"/>
                  </a:lnTo>
                  <a:lnTo>
                    <a:pt x="4418"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5606650" y="4898950"/>
              <a:ext cx="78300" cy="169675"/>
            </a:xfrm>
            <a:custGeom>
              <a:rect b="b" l="l" r="r" t="t"/>
              <a:pathLst>
                <a:path extrusionOk="0" h="6787" w="3132">
                  <a:moveTo>
                    <a:pt x="750" y="0"/>
                  </a:moveTo>
                  <a:lnTo>
                    <a:pt x="0" y="274"/>
                  </a:lnTo>
                  <a:lnTo>
                    <a:pt x="2369" y="6787"/>
                  </a:lnTo>
                  <a:lnTo>
                    <a:pt x="3131" y="6501"/>
                  </a:lnTo>
                  <a:lnTo>
                    <a:pt x="750"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5644150" y="4884650"/>
              <a:ext cx="78300" cy="169700"/>
            </a:xfrm>
            <a:custGeom>
              <a:rect b="b" l="l" r="r" t="t"/>
              <a:pathLst>
                <a:path extrusionOk="0" h="6788" w="3132">
                  <a:moveTo>
                    <a:pt x="762" y="1"/>
                  </a:moveTo>
                  <a:lnTo>
                    <a:pt x="0" y="275"/>
                  </a:lnTo>
                  <a:lnTo>
                    <a:pt x="2370" y="6787"/>
                  </a:lnTo>
                  <a:lnTo>
                    <a:pt x="3132" y="6502"/>
                  </a:lnTo>
                  <a:lnTo>
                    <a:pt x="762" y="1"/>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5567950" y="4912350"/>
              <a:ext cx="78300" cy="169675"/>
            </a:xfrm>
            <a:custGeom>
              <a:rect b="b" l="l" r="r" t="t"/>
              <a:pathLst>
                <a:path extrusionOk="0" h="6787" w="3132">
                  <a:moveTo>
                    <a:pt x="762" y="0"/>
                  </a:moveTo>
                  <a:lnTo>
                    <a:pt x="0" y="286"/>
                  </a:lnTo>
                  <a:lnTo>
                    <a:pt x="2370" y="6787"/>
                  </a:lnTo>
                  <a:lnTo>
                    <a:pt x="3132" y="6501"/>
                  </a:lnTo>
                  <a:lnTo>
                    <a:pt x="762" y="0"/>
                  </a:ln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2605975" y="3858350"/>
              <a:ext cx="559900" cy="1092700"/>
            </a:xfrm>
            <a:custGeom>
              <a:rect b="b" l="l" r="r" t="t"/>
              <a:pathLst>
                <a:path extrusionOk="0" h="43708" w="22396">
                  <a:moveTo>
                    <a:pt x="0" y="0"/>
                  </a:moveTo>
                  <a:lnTo>
                    <a:pt x="3143" y="43708"/>
                  </a:lnTo>
                  <a:lnTo>
                    <a:pt x="19241" y="43708"/>
                  </a:lnTo>
                  <a:lnTo>
                    <a:pt x="223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2684550" y="4951025"/>
              <a:ext cx="402450" cy="169100"/>
            </a:xfrm>
            <a:custGeom>
              <a:rect b="b" l="l" r="r" t="t"/>
              <a:pathLst>
                <a:path extrusionOk="0" h="6764" w="16098">
                  <a:moveTo>
                    <a:pt x="0" y="1"/>
                  </a:moveTo>
                  <a:lnTo>
                    <a:pt x="0" y="6764"/>
                  </a:lnTo>
                  <a:lnTo>
                    <a:pt x="16098" y="6764"/>
                  </a:lnTo>
                  <a:lnTo>
                    <a:pt x="16098"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2836650" y="5041825"/>
              <a:ext cx="98550" cy="78300"/>
            </a:xfrm>
            <a:custGeom>
              <a:rect b="b" l="l" r="r" t="t"/>
              <a:pathLst>
                <a:path extrusionOk="0" h="3132" w="3942">
                  <a:moveTo>
                    <a:pt x="1" y="0"/>
                  </a:moveTo>
                  <a:lnTo>
                    <a:pt x="1" y="3132"/>
                  </a:lnTo>
                  <a:lnTo>
                    <a:pt x="3942" y="3132"/>
                  </a:lnTo>
                  <a:lnTo>
                    <a:pt x="3942" y="0"/>
                  </a:ln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2594950" y="3858350"/>
              <a:ext cx="582850" cy="79500"/>
            </a:xfrm>
            <a:custGeom>
              <a:rect b="b" l="l" r="r" t="t"/>
              <a:pathLst>
                <a:path extrusionOk="0" h="3180" w="23314">
                  <a:moveTo>
                    <a:pt x="1" y="0"/>
                  </a:moveTo>
                  <a:lnTo>
                    <a:pt x="441" y="3179"/>
                  </a:lnTo>
                  <a:lnTo>
                    <a:pt x="22837" y="3179"/>
                  </a:lnTo>
                  <a:lnTo>
                    <a:pt x="23313"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2701225" y="4167000"/>
              <a:ext cx="369400" cy="413775"/>
            </a:xfrm>
            <a:custGeom>
              <a:rect b="b" l="l" r="r" t="t"/>
              <a:pathLst>
                <a:path extrusionOk="0" h="16551" w="14776">
                  <a:moveTo>
                    <a:pt x="0" y="1"/>
                  </a:moveTo>
                  <a:lnTo>
                    <a:pt x="1072" y="16551"/>
                  </a:lnTo>
                  <a:lnTo>
                    <a:pt x="13704" y="16551"/>
                  </a:lnTo>
                  <a:lnTo>
                    <a:pt x="147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2013025" y="4276550"/>
              <a:ext cx="478375" cy="809050"/>
            </a:xfrm>
            <a:custGeom>
              <a:rect b="b" l="l" r="r" t="t"/>
              <a:pathLst>
                <a:path extrusionOk="0" h="32362" w="19135">
                  <a:moveTo>
                    <a:pt x="1334" y="0"/>
                  </a:moveTo>
                  <a:cubicBezTo>
                    <a:pt x="596" y="0"/>
                    <a:pt x="1" y="596"/>
                    <a:pt x="1" y="1334"/>
                  </a:cubicBezTo>
                  <a:lnTo>
                    <a:pt x="1" y="31016"/>
                  </a:lnTo>
                  <a:cubicBezTo>
                    <a:pt x="1" y="31766"/>
                    <a:pt x="596" y="32362"/>
                    <a:pt x="1334" y="32362"/>
                  </a:cubicBezTo>
                  <a:lnTo>
                    <a:pt x="17801" y="32362"/>
                  </a:lnTo>
                  <a:cubicBezTo>
                    <a:pt x="18539" y="32362"/>
                    <a:pt x="19134" y="31766"/>
                    <a:pt x="19134" y="31016"/>
                  </a:cubicBezTo>
                  <a:lnTo>
                    <a:pt x="19134" y="1334"/>
                  </a:lnTo>
                  <a:cubicBezTo>
                    <a:pt x="19134" y="596"/>
                    <a:pt x="18539" y="0"/>
                    <a:pt x="17801"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2106200" y="4134575"/>
              <a:ext cx="292025" cy="142000"/>
            </a:xfrm>
            <a:custGeom>
              <a:rect b="b" l="l" r="r" t="t"/>
              <a:pathLst>
                <a:path extrusionOk="0" h="5680" w="11681">
                  <a:moveTo>
                    <a:pt x="1346" y="0"/>
                  </a:moveTo>
                  <a:cubicBezTo>
                    <a:pt x="608" y="0"/>
                    <a:pt x="1" y="607"/>
                    <a:pt x="1" y="1346"/>
                  </a:cubicBezTo>
                  <a:lnTo>
                    <a:pt x="1" y="5679"/>
                  </a:lnTo>
                  <a:lnTo>
                    <a:pt x="11681" y="5679"/>
                  </a:lnTo>
                  <a:lnTo>
                    <a:pt x="11681" y="1346"/>
                  </a:lnTo>
                  <a:cubicBezTo>
                    <a:pt x="11681" y="607"/>
                    <a:pt x="11073" y="0"/>
                    <a:pt x="1033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a:off x="2217825" y="3721425"/>
              <a:ext cx="68775" cy="413175"/>
            </a:xfrm>
            <a:custGeom>
              <a:rect b="b" l="l" r="r" t="t"/>
              <a:pathLst>
                <a:path extrusionOk="0" h="16527" w="2751">
                  <a:moveTo>
                    <a:pt x="1370" y="0"/>
                  </a:moveTo>
                  <a:cubicBezTo>
                    <a:pt x="1096" y="0"/>
                    <a:pt x="870" y="215"/>
                    <a:pt x="858" y="488"/>
                  </a:cubicBezTo>
                  <a:lnTo>
                    <a:pt x="0" y="16526"/>
                  </a:lnTo>
                  <a:lnTo>
                    <a:pt x="2751" y="16526"/>
                  </a:lnTo>
                  <a:lnTo>
                    <a:pt x="1894" y="488"/>
                  </a:lnTo>
                  <a:cubicBezTo>
                    <a:pt x="1882" y="215"/>
                    <a:pt x="1655" y="0"/>
                    <a:pt x="1370"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2044000" y="4314950"/>
              <a:ext cx="57775" cy="717075"/>
            </a:xfrm>
            <a:custGeom>
              <a:rect b="b" l="l" r="r" t="t"/>
              <a:pathLst>
                <a:path extrusionOk="0" h="28683" w="2311">
                  <a:moveTo>
                    <a:pt x="0" y="0"/>
                  </a:moveTo>
                  <a:lnTo>
                    <a:pt x="0" y="28682"/>
                  </a:lnTo>
                  <a:lnTo>
                    <a:pt x="2310" y="28682"/>
                  </a:lnTo>
                  <a:lnTo>
                    <a:pt x="2310"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2202050" y="4553975"/>
              <a:ext cx="289350" cy="94075"/>
            </a:xfrm>
            <a:custGeom>
              <a:rect b="b" l="l" r="r" t="t"/>
              <a:pathLst>
                <a:path extrusionOk="0" h="3763" w="11574">
                  <a:moveTo>
                    <a:pt x="0" y="0"/>
                  </a:moveTo>
                  <a:lnTo>
                    <a:pt x="0" y="3762"/>
                  </a:lnTo>
                  <a:lnTo>
                    <a:pt x="11573" y="3762"/>
                  </a:lnTo>
                  <a:lnTo>
                    <a:pt x="11573"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2202050" y="4744750"/>
              <a:ext cx="289350" cy="25050"/>
            </a:xfrm>
            <a:custGeom>
              <a:rect b="b" l="l" r="r" t="t"/>
              <a:pathLst>
                <a:path extrusionOk="0" h="1002" w="11574">
                  <a:moveTo>
                    <a:pt x="0" y="1"/>
                  </a:moveTo>
                  <a:lnTo>
                    <a:pt x="0" y="1001"/>
                  </a:lnTo>
                  <a:lnTo>
                    <a:pt x="11573" y="1001"/>
                  </a:lnTo>
                  <a:lnTo>
                    <a:pt x="11573"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2202050" y="4803400"/>
              <a:ext cx="289350" cy="25025"/>
            </a:xfrm>
            <a:custGeom>
              <a:rect b="b" l="l" r="r" t="t"/>
              <a:pathLst>
                <a:path extrusionOk="0" h="1001" w="11574">
                  <a:moveTo>
                    <a:pt x="0" y="0"/>
                  </a:moveTo>
                  <a:lnTo>
                    <a:pt x="0" y="1001"/>
                  </a:lnTo>
                  <a:lnTo>
                    <a:pt x="11573" y="1001"/>
                  </a:lnTo>
                  <a:lnTo>
                    <a:pt x="11573"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66"/>
          <p:cNvGrpSpPr/>
          <p:nvPr/>
        </p:nvGrpSpPr>
        <p:grpSpPr>
          <a:xfrm>
            <a:off x="612184" y="1912119"/>
            <a:ext cx="2714351" cy="2324698"/>
            <a:chOff x="1156375" y="351650"/>
            <a:chExt cx="5308725" cy="4999350"/>
          </a:xfrm>
        </p:grpSpPr>
        <p:sp>
          <p:nvSpPr>
            <p:cNvPr id="2212" name="Google Shape;2212;p66"/>
            <p:cNvSpPr/>
            <p:nvPr/>
          </p:nvSpPr>
          <p:spPr>
            <a:xfrm>
              <a:off x="1388250" y="4883175"/>
              <a:ext cx="5012275" cy="415250"/>
            </a:xfrm>
            <a:custGeom>
              <a:rect b="b" l="l" r="r" t="t"/>
              <a:pathLst>
                <a:path extrusionOk="0" h="16610" w="200491">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1156375" y="544550"/>
              <a:ext cx="3060825" cy="3061100"/>
            </a:xfrm>
            <a:custGeom>
              <a:rect b="b" l="l" r="r" t="t"/>
              <a:pathLst>
                <a:path extrusionOk="0" h="122444" w="122433">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4768750" y="2649275"/>
              <a:ext cx="1673425" cy="1673425"/>
            </a:xfrm>
            <a:custGeom>
              <a:rect b="b" l="l" r="r" t="t"/>
              <a:pathLst>
                <a:path extrusionOk="0" h="66937" w="66937">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rgbClr val="A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1398550" y="2320500"/>
              <a:ext cx="1124700" cy="1165275"/>
            </a:xfrm>
            <a:custGeom>
              <a:rect b="b" l="l" r="r" t="t"/>
              <a:pathLst>
                <a:path extrusionOk="0" h="46611" w="44988">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1532350" y="2454425"/>
              <a:ext cx="867600" cy="929800"/>
            </a:xfrm>
            <a:custGeom>
              <a:rect b="b" l="l" r="r" t="t"/>
              <a:pathLst>
                <a:path extrusionOk="0" h="37192" w="34704">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1625450" y="2887225"/>
              <a:ext cx="376200" cy="91825"/>
            </a:xfrm>
            <a:custGeom>
              <a:rect b="b" l="l" r="r" t="t"/>
              <a:pathLst>
                <a:path extrusionOk="0" h="3673" w="15048">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1859450" y="2503950"/>
              <a:ext cx="35450" cy="362925"/>
            </a:xfrm>
            <a:custGeom>
              <a:rect b="b" l="l" r="r" t="t"/>
              <a:pathLst>
                <a:path extrusionOk="0" h="14517" w="1418">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1986450" y="3319250"/>
              <a:ext cx="364425" cy="42200"/>
            </a:xfrm>
            <a:custGeom>
              <a:rect b="b" l="l" r="r" t="t"/>
              <a:pathLst>
                <a:path extrusionOk="0" h="1688" w="14577">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2224275" y="2885475"/>
              <a:ext cx="48950" cy="369550"/>
            </a:xfrm>
            <a:custGeom>
              <a:rect b="b" l="l" r="r" t="t"/>
              <a:pathLst>
                <a:path extrusionOk="0" h="14782" w="1958">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5292325" y="3485925"/>
              <a:ext cx="1121575" cy="1272825"/>
            </a:xfrm>
            <a:custGeom>
              <a:rect b="b" l="l" r="r" t="t"/>
              <a:pathLst>
                <a:path extrusionOk="0" h="50913" w="44863">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5449500" y="3623625"/>
              <a:ext cx="766950" cy="1013050"/>
            </a:xfrm>
            <a:custGeom>
              <a:rect b="b" l="l" r="r" t="t"/>
              <a:pathLst>
                <a:path extrusionOk="0" h="40522" w="30678">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5778225" y="3794250"/>
              <a:ext cx="26850" cy="377025"/>
            </a:xfrm>
            <a:custGeom>
              <a:rect b="b" l="l" r="r" t="t"/>
              <a:pathLst>
                <a:path extrusionOk="0" h="15081" w="1074">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5867625" y="3954300"/>
              <a:ext cx="359225" cy="95325"/>
            </a:xfrm>
            <a:custGeom>
              <a:rect b="b" l="l" r="r" t="t"/>
              <a:pathLst>
                <a:path extrusionOk="0" h="3813" w="14369">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5419125" y="4227075"/>
              <a:ext cx="79050" cy="354350"/>
            </a:xfrm>
            <a:custGeom>
              <a:rect b="b" l="l" r="r" t="t"/>
              <a:pathLst>
                <a:path extrusionOk="0" h="14174" w="3162">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5552250" y="4379775"/>
              <a:ext cx="366150" cy="104325"/>
            </a:xfrm>
            <a:custGeom>
              <a:rect b="b" l="l" r="r" t="t"/>
              <a:pathLst>
                <a:path extrusionOk="0" h="4173" w="14646">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5403925" y="861275"/>
              <a:ext cx="1061175" cy="772100"/>
            </a:xfrm>
            <a:custGeom>
              <a:rect b="b" l="l" r="r" t="t"/>
              <a:pathLst>
                <a:path extrusionOk="0" h="30884" w="42447">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5555750" y="960425"/>
              <a:ext cx="749500" cy="546675"/>
            </a:xfrm>
            <a:custGeom>
              <a:rect b="b" l="l" r="r" t="t"/>
              <a:pathLst>
                <a:path extrusionOk="0" h="21867" w="2998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5995075" y="911250"/>
              <a:ext cx="66200" cy="266000"/>
            </a:xfrm>
            <a:custGeom>
              <a:rect b="b" l="l" r="r" t="t"/>
              <a:pathLst>
                <a:path extrusionOk="0" h="10640" w="2648">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5935625" y="1204375"/>
              <a:ext cx="267800" cy="45850"/>
            </a:xfrm>
            <a:custGeom>
              <a:rect b="b" l="l" r="r" t="t"/>
              <a:pathLst>
                <a:path extrusionOk="0" h="1834" w="10712">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5747125" y="1043000"/>
              <a:ext cx="35525" cy="306325"/>
            </a:xfrm>
            <a:custGeom>
              <a:rect b="b" l="l" r="r" t="t"/>
              <a:pathLst>
                <a:path extrusionOk="0" h="12253" w="1421">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5704000" y="1378975"/>
              <a:ext cx="303075" cy="45000"/>
            </a:xfrm>
            <a:custGeom>
              <a:rect b="b" l="l" r="r" t="t"/>
              <a:pathLst>
                <a:path extrusionOk="0" h="1800" w="12123">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1735625" y="1098475"/>
              <a:ext cx="977525" cy="857850"/>
            </a:xfrm>
            <a:custGeom>
              <a:rect b="b" l="l" r="r" t="t"/>
              <a:pathLst>
                <a:path extrusionOk="0" h="34314" w="39101">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1907125" y="1681000"/>
              <a:ext cx="479625" cy="170975"/>
            </a:xfrm>
            <a:custGeom>
              <a:rect b="b" l="l" r="r" t="t"/>
              <a:pathLst>
                <a:path extrusionOk="0" h="6839" w="19185">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2093325" y="1258950"/>
              <a:ext cx="291500" cy="588700"/>
            </a:xfrm>
            <a:custGeom>
              <a:rect b="b" l="l" r="r" t="t"/>
              <a:pathLst>
                <a:path extrusionOk="0" h="23548" w="1166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2364650" y="1329450"/>
              <a:ext cx="211575" cy="517650"/>
            </a:xfrm>
            <a:custGeom>
              <a:rect b="b" l="l" r="r" t="t"/>
              <a:pathLst>
                <a:path extrusionOk="0" h="20706" w="8463">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1882375" y="4584325"/>
              <a:ext cx="115500" cy="415925"/>
            </a:xfrm>
            <a:custGeom>
              <a:rect b="b" l="l" r="r" t="t"/>
              <a:pathLst>
                <a:path extrusionOk="0" h="16637" w="462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1797525" y="4550225"/>
              <a:ext cx="109925" cy="487300"/>
            </a:xfrm>
            <a:custGeom>
              <a:rect b="b" l="l" r="r" t="t"/>
              <a:pathLst>
                <a:path extrusionOk="0" h="19492" w="4397">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1785025" y="4977225"/>
              <a:ext cx="92700" cy="77250"/>
            </a:xfrm>
            <a:custGeom>
              <a:rect b="b" l="l" r="r" t="t"/>
              <a:pathLst>
                <a:path extrusionOk="0" h="3090" w="3708">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1868675" y="4968300"/>
              <a:ext cx="90375" cy="75100"/>
            </a:xfrm>
            <a:custGeom>
              <a:rect b="b" l="l" r="r" t="t"/>
              <a:pathLst>
                <a:path extrusionOk="0" h="3004" w="3615">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6"/>
            <p:cNvSpPr/>
            <p:nvPr/>
          </p:nvSpPr>
          <p:spPr>
            <a:xfrm>
              <a:off x="1793075" y="4338725"/>
              <a:ext cx="255400" cy="304500"/>
            </a:xfrm>
            <a:custGeom>
              <a:rect b="b" l="l" r="r" t="t"/>
              <a:pathLst>
                <a:path extrusionOk="0" h="12180" w="10216">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2011225" y="3782325"/>
              <a:ext cx="275675" cy="253025"/>
            </a:xfrm>
            <a:custGeom>
              <a:rect b="b" l="l" r="r" t="t"/>
              <a:pathLst>
                <a:path extrusionOk="0" h="10121" w="11027">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1695725" y="3964600"/>
              <a:ext cx="376275" cy="415700"/>
            </a:xfrm>
            <a:custGeom>
              <a:rect b="b" l="l" r="r" t="t"/>
              <a:pathLst>
                <a:path extrusionOk="0" h="16628" w="15051">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1672525" y="4137625"/>
              <a:ext cx="192300" cy="199675"/>
            </a:xfrm>
            <a:custGeom>
              <a:rect b="b" l="l" r="r" t="t"/>
              <a:pathLst>
                <a:path extrusionOk="0" h="7987" w="7692">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1733550" y="3789550"/>
              <a:ext cx="239925" cy="223050"/>
            </a:xfrm>
            <a:custGeom>
              <a:rect b="b" l="l" r="r" t="t"/>
              <a:pathLst>
                <a:path extrusionOk="0" h="8922" w="9597">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1762400" y="3801350"/>
              <a:ext cx="170900" cy="161900"/>
            </a:xfrm>
            <a:custGeom>
              <a:rect b="b" l="l" r="r" t="t"/>
              <a:pathLst>
                <a:path extrusionOk="0" h="6476" w="6836">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1835625" y="3943100"/>
              <a:ext cx="100950" cy="99300"/>
            </a:xfrm>
            <a:custGeom>
              <a:rect b="b" l="l" r="r" t="t"/>
              <a:pathLst>
                <a:path extrusionOk="0" h="3972" w="4038">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1736525" y="3775800"/>
              <a:ext cx="191700" cy="146925"/>
            </a:xfrm>
            <a:custGeom>
              <a:rect b="b" l="l" r="r" t="t"/>
              <a:pathLst>
                <a:path extrusionOk="0" h="5877" w="7668">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2211275" y="1742600"/>
              <a:ext cx="2053250" cy="1683275"/>
            </a:xfrm>
            <a:custGeom>
              <a:rect b="b" l="l" r="r" t="t"/>
              <a:pathLst>
                <a:path extrusionOk="0" h="67331" w="8213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3524525" y="3425850"/>
              <a:ext cx="2053275" cy="1683275"/>
            </a:xfrm>
            <a:custGeom>
              <a:rect b="b" l="l" r="r" t="t"/>
              <a:pathLst>
                <a:path extrusionOk="0" h="67331" w="82131">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2211275" y="3061850"/>
              <a:ext cx="1683275" cy="2047275"/>
            </a:xfrm>
            <a:custGeom>
              <a:rect b="b" l="l" r="r" t="t"/>
              <a:pathLst>
                <a:path extrusionOk="0" h="81891" w="67331">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p:nvPr/>
          </p:nvSpPr>
          <p:spPr>
            <a:xfrm>
              <a:off x="4215700" y="3355900"/>
              <a:ext cx="105400" cy="90100"/>
            </a:xfrm>
            <a:custGeom>
              <a:rect b="b" l="l" r="r" t="t"/>
              <a:pathLst>
                <a:path extrusionOk="0" h="3604" w="4216">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6"/>
            <p:cNvSpPr/>
            <p:nvPr/>
          </p:nvSpPr>
          <p:spPr>
            <a:xfrm>
              <a:off x="4379700" y="3326275"/>
              <a:ext cx="92600" cy="107225"/>
            </a:xfrm>
            <a:custGeom>
              <a:rect b="b" l="l" r="r" t="t"/>
              <a:pathLst>
                <a:path extrusionOk="0" h="4289" w="3704">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4220750" y="2732625"/>
              <a:ext cx="320300" cy="637825"/>
            </a:xfrm>
            <a:custGeom>
              <a:rect b="b" l="l" r="r" t="t"/>
              <a:pathLst>
                <a:path extrusionOk="0" h="25513" w="12812">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6"/>
            <p:cNvSpPr/>
            <p:nvPr/>
          </p:nvSpPr>
          <p:spPr>
            <a:xfrm>
              <a:off x="4149025" y="2589350"/>
              <a:ext cx="93175" cy="314400"/>
            </a:xfrm>
            <a:custGeom>
              <a:rect b="b" l="l" r="r" t="t"/>
              <a:pathLst>
                <a:path extrusionOk="0" h="12576" w="3727">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6"/>
            <p:cNvSpPr/>
            <p:nvPr/>
          </p:nvSpPr>
          <p:spPr>
            <a:xfrm>
              <a:off x="4176100" y="2281075"/>
              <a:ext cx="353950" cy="477275"/>
            </a:xfrm>
            <a:custGeom>
              <a:rect b="b" l="l" r="r" t="t"/>
              <a:pathLst>
                <a:path extrusionOk="0" h="19091" w="14158">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6"/>
            <p:cNvSpPr/>
            <p:nvPr/>
          </p:nvSpPr>
          <p:spPr>
            <a:xfrm>
              <a:off x="4453275" y="1979475"/>
              <a:ext cx="110700" cy="342125"/>
            </a:xfrm>
            <a:custGeom>
              <a:rect b="b" l="l" r="r" t="t"/>
              <a:pathLst>
                <a:path extrusionOk="0" h="13685" w="4428">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4307975" y="2323700"/>
              <a:ext cx="69075" cy="101875"/>
            </a:xfrm>
            <a:custGeom>
              <a:rect b="b" l="l" r="r" t="t"/>
              <a:pathLst>
                <a:path extrusionOk="0" h="4075" w="2763">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4232650" y="2185050"/>
              <a:ext cx="175650" cy="181175"/>
            </a:xfrm>
            <a:custGeom>
              <a:rect b="b" l="l" r="r" t="t"/>
              <a:pathLst>
                <a:path extrusionOk="0" h="7247" w="7026">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6"/>
            <p:cNvSpPr/>
            <p:nvPr/>
          </p:nvSpPr>
          <p:spPr>
            <a:xfrm>
              <a:off x="4224025" y="2144850"/>
              <a:ext cx="158675" cy="187825"/>
            </a:xfrm>
            <a:custGeom>
              <a:rect b="b" l="l" r="r" t="t"/>
              <a:pathLst>
                <a:path extrusionOk="0" h="7513" w="6347">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6"/>
            <p:cNvSpPr/>
            <p:nvPr/>
          </p:nvSpPr>
          <p:spPr>
            <a:xfrm>
              <a:off x="5173850" y="2211275"/>
              <a:ext cx="347100" cy="481275"/>
            </a:xfrm>
            <a:custGeom>
              <a:rect b="b" l="l" r="r" t="t"/>
              <a:pathLst>
                <a:path extrusionOk="0" h="19251" w="13884">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5292000" y="2923550"/>
              <a:ext cx="145425" cy="492375"/>
            </a:xfrm>
            <a:custGeom>
              <a:rect b="b" l="l" r="r" t="t"/>
              <a:pathLst>
                <a:path extrusionOk="0" h="19695" w="5817">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5399175" y="2941575"/>
              <a:ext cx="89325" cy="463925"/>
            </a:xfrm>
            <a:custGeom>
              <a:rect b="b" l="l" r="r" t="t"/>
              <a:pathLst>
                <a:path extrusionOk="0" h="18557" w="3573">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5283100" y="3367200"/>
              <a:ext cx="88725" cy="59200"/>
            </a:xfrm>
            <a:custGeom>
              <a:rect b="b" l="l" r="r" t="t"/>
              <a:pathLst>
                <a:path extrusionOk="0" h="2368" w="3549">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5426250" y="3367200"/>
              <a:ext cx="89025" cy="59300"/>
            </a:xfrm>
            <a:custGeom>
              <a:rect b="b" l="l" r="r" t="t"/>
              <a:pathLst>
                <a:path extrusionOk="0" h="2372" w="3561">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5265825" y="2610900"/>
              <a:ext cx="264050" cy="388450"/>
            </a:xfrm>
            <a:custGeom>
              <a:rect b="b" l="l" r="r" t="t"/>
              <a:pathLst>
                <a:path extrusionOk="0" h="15538" w="10562">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5170275" y="2161775"/>
              <a:ext cx="435200" cy="507075"/>
            </a:xfrm>
            <a:custGeom>
              <a:rect b="b" l="l" r="r" t="t"/>
              <a:pathLst>
                <a:path extrusionOk="0" h="20283" w="17408">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5148850" y="1922850"/>
              <a:ext cx="127125" cy="304375"/>
            </a:xfrm>
            <a:custGeom>
              <a:rect b="b" l="l" r="r" t="t"/>
              <a:pathLst>
                <a:path extrusionOk="0" h="12175" w="5085">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5514150" y="1925725"/>
              <a:ext cx="91325" cy="296850"/>
            </a:xfrm>
            <a:custGeom>
              <a:rect b="b" l="l" r="r" t="t"/>
              <a:pathLst>
                <a:path extrusionOk="0" h="11874" w="3653">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5364950" y="2337950"/>
              <a:ext cx="68175" cy="82775"/>
            </a:xfrm>
            <a:custGeom>
              <a:rect b="b" l="l" r="r" t="t"/>
              <a:pathLst>
                <a:path extrusionOk="0" h="3311" w="2727">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5325650" y="2211625"/>
              <a:ext cx="132175" cy="169125"/>
            </a:xfrm>
            <a:custGeom>
              <a:rect b="b" l="l" r="r" t="t"/>
              <a:pathLst>
                <a:path extrusionOk="0" h="6765" w="5287">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5297050" y="2192250"/>
              <a:ext cx="190550" cy="103000"/>
            </a:xfrm>
            <a:custGeom>
              <a:rect b="b" l="l" r="r" t="t"/>
              <a:pathLst>
                <a:path extrusionOk="0" h="4120" w="7622">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4909875" y="3359725"/>
              <a:ext cx="674650" cy="1877275"/>
            </a:xfrm>
            <a:custGeom>
              <a:rect b="b" l="l" r="r" t="t"/>
              <a:pathLst>
                <a:path extrusionOk="0" h="75091" w="26986">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2203875" y="1554725"/>
              <a:ext cx="1213000" cy="3796275"/>
            </a:xfrm>
            <a:custGeom>
              <a:rect b="b" l="l" r="r" t="t"/>
              <a:pathLst>
                <a:path extrusionOk="0" h="151851" w="4852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3812800" y="736375"/>
              <a:ext cx="394275" cy="143250"/>
            </a:xfrm>
            <a:custGeom>
              <a:rect b="b" l="l" r="r" t="t"/>
              <a:pathLst>
                <a:path extrusionOk="0" h="5730" w="15771">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4030850" y="351650"/>
              <a:ext cx="1683275" cy="2047275"/>
            </a:xfrm>
            <a:custGeom>
              <a:rect b="b" l="l" r="r" t="t"/>
              <a:pathLst>
                <a:path extrusionOk="0" h="81891" w="67331">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3794500" y="701525"/>
              <a:ext cx="96175" cy="127300"/>
            </a:xfrm>
            <a:custGeom>
              <a:rect b="b" l="l" r="r" t="t"/>
              <a:pathLst>
                <a:path extrusionOk="0" h="5092" w="3847">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3809100" y="591050"/>
              <a:ext cx="185450" cy="183650"/>
            </a:xfrm>
            <a:custGeom>
              <a:rect b="b" l="l" r="r" t="t"/>
              <a:pathLst>
                <a:path extrusionOk="0" h="7346" w="7418">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6"/>
            <p:cNvSpPr/>
            <p:nvPr/>
          </p:nvSpPr>
          <p:spPr>
            <a:xfrm>
              <a:off x="3797025" y="562825"/>
              <a:ext cx="221650" cy="142175"/>
            </a:xfrm>
            <a:custGeom>
              <a:rect b="b" l="l" r="r" t="t"/>
              <a:pathLst>
                <a:path extrusionOk="0" h="5687" w="8866">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3789750" y="1658375"/>
              <a:ext cx="71050" cy="94150"/>
            </a:xfrm>
            <a:custGeom>
              <a:rect b="b" l="l" r="r" t="t"/>
              <a:pathLst>
                <a:path extrusionOk="0" h="3766" w="2842">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3634075" y="1702775"/>
              <a:ext cx="112525" cy="80375"/>
            </a:xfrm>
            <a:custGeom>
              <a:rect b="b" l="l" r="r" t="t"/>
              <a:pathLst>
                <a:path extrusionOk="0" h="3215" w="4501">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3723675" y="1143675"/>
              <a:ext cx="245875" cy="537925"/>
            </a:xfrm>
            <a:custGeom>
              <a:rect b="b" l="l" r="r" t="t"/>
              <a:pathLst>
                <a:path extrusionOk="0" h="21517" w="9835">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3587925" y="1078675"/>
              <a:ext cx="261075" cy="643450"/>
            </a:xfrm>
            <a:custGeom>
              <a:rect b="b" l="l" r="r" t="t"/>
              <a:pathLst>
                <a:path extrusionOk="0" h="25738" w="10443">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6"/>
            <p:cNvSpPr/>
            <p:nvPr/>
          </p:nvSpPr>
          <p:spPr>
            <a:xfrm>
              <a:off x="4170975" y="838850"/>
              <a:ext cx="126300" cy="61800"/>
            </a:xfrm>
            <a:custGeom>
              <a:rect b="b" l="l" r="r" t="t"/>
              <a:pathLst>
                <a:path extrusionOk="0" h="2472" w="5052">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6"/>
            <p:cNvSpPr/>
            <p:nvPr/>
          </p:nvSpPr>
          <p:spPr>
            <a:xfrm>
              <a:off x="3620675" y="750475"/>
              <a:ext cx="292625" cy="388225"/>
            </a:xfrm>
            <a:custGeom>
              <a:rect b="b" l="l" r="r" t="t"/>
              <a:pathLst>
                <a:path extrusionOk="0" h="15529" w="11705">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3764150" y="759925"/>
              <a:ext cx="427350" cy="194125"/>
            </a:xfrm>
            <a:custGeom>
              <a:rect b="b" l="l" r="r" t="t"/>
              <a:pathLst>
                <a:path extrusionOk="0" h="7765" w="17094">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66"/>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Motivation (Academic)</a:t>
            </a:r>
            <a:endParaRPr sz="2600"/>
          </a:p>
        </p:txBody>
      </p:sp>
      <p:pic>
        <p:nvPicPr>
          <p:cNvPr id="346" name="Google Shape;346;p33"/>
          <p:cNvPicPr preferRelativeResize="0"/>
          <p:nvPr/>
        </p:nvPicPr>
        <p:blipFill>
          <a:blip r:embed="rId3">
            <a:alphaModFix/>
          </a:blip>
          <a:stretch>
            <a:fillRect/>
          </a:stretch>
        </p:blipFill>
        <p:spPr>
          <a:xfrm>
            <a:off x="1038996" y="2126850"/>
            <a:ext cx="1479500" cy="1479500"/>
          </a:xfrm>
          <a:prstGeom prst="rect">
            <a:avLst/>
          </a:prstGeom>
          <a:noFill/>
          <a:ln>
            <a:noFill/>
          </a:ln>
        </p:spPr>
      </p:pic>
      <p:pic>
        <p:nvPicPr>
          <p:cNvPr id="347" name="Google Shape;347;p33"/>
          <p:cNvPicPr preferRelativeResize="0"/>
          <p:nvPr/>
        </p:nvPicPr>
        <p:blipFill rotWithShape="1">
          <a:blip r:embed="rId4">
            <a:alphaModFix/>
          </a:blip>
          <a:srcRect b="30672" l="23697" r="19622" t="18771"/>
          <a:stretch/>
        </p:blipFill>
        <p:spPr>
          <a:xfrm>
            <a:off x="6270275" y="2098563"/>
            <a:ext cx="1722250" cy="1536074"/>
          </a:xfrm>
          <a:prstGeom prst="rect">
            <a:avLst/>
          </a:prstGeom>
          <a:noFill/>
          <a:ln>
            <a:noFill/>
          </a:ln>
        </p:spPr>
      </p:pic>
      <p:pic>
        <p:nvPicPr>
          <p:cNvPr id="348" name="Google Shape;348;p33"/>
          <p:cNvPicPr preferRelativeResize="0"/>
          <p:nvPr/>
        </p:nvPicPr>
        <p:blipFill>
          <a:blip r:embed="rId5">
            <a:alphaModFix/>
          </a:blip>
          <a:stretch>
            <a:fillRect/>
          </a:stretch>
        </p:blipFill>
        <p:spPr>
          <a:xfrm>
            <a:off x="3651100" y="1945698"/>
            <a:ext cx="1841800" cy="184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Motivation (Business)</a:t>
            </a:r>
            <a:endParaRPr sz="2600"/>
          </a:p>
          <a:p>
            <a:pPr indent="0" lvl="0" marL="0" rtl="0" algn="l">
              <a:spcBef>
                <a:spcPts val="0"/>
              </a:spcBef>
              <a:spcAft>
                <a:spcPts val="0"/>
              </a:spcAft>
              <a:buNone/>
            </a:pPr>
            <a:r>
              <a:t/>
            </a:r>
            <a:endParaRPr/>
          </a:p>
        </p:txBody>
      </p:sp>
      <p:sp>
        <p:nvSpPr>
          <p:cNvPr id="354" name="Google Shape;354;p34"/>
          <p:cNvSpPr txBox="1"/>
          <p:nvPr>
            <p:ph idx="1" type="body"/>
          </p:nvPr>
        </p:nvSpPr>
        <p:spPr>
          <a:xfrm>
            <a:off x="717525" y="1599475"/>
            <a:ext cx="4102800" cy="312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4292F"/>
                </a:solidFill>
              </a:rPr>
              <a:t>Renewable energy sources in 2013 accounted for an estimate of 19.1% of energy consumption in the world. </a:t>
            </a:r>
            <a:endParaRPr sz="1400">
              <a:solidFill>
                <a:srgbClr val="24292F"/>
              </a:solidFill>
            </a:endParaRPr>
          </a:p>
          <a:p>
            <a:pPr indent="0" lvl="0" marL="0" rtl="0" algn="l">
              <a:lnSpc>
                <a:spcPct val="115000"/>
              </a:lnSpc>
              <a:spcBef>
                <a:spcPts val="1200"/>
              </a:spcBef>
              <a:spcAft>
                <a:spcPts val="0"/>
              </a:spcAft>
              <a:buNone/>
            </a:pPr>
            <a:r>
              <a:t/>
            </a:r>
            <a:endParaRPr sz="1400">
              <a:solidFill>
                <a:srgbClr val="24292F"/>
              </a:solidFill>
            </a:endParaRPr>
          </a:p>
          <a:p>
            <a:pPr indent="0" lvl="0" marL="0" rtl="0" algn="l">
              <a:lnSpc>
                <a:spcPct val="115000"/>
              </a:lnSpc>
              <a:spcBef>
                <a:spcPts val="1200"/>
              </a:spcBef>
              <a:spcAft>
                <a:spcPts val="1200"/>
              </a:spcAft>
              <a:buNone/>
            </a:pPr>
            <a:r>
              <a:rPr lang="en" sz="1400">
                <a:solidFill>
                  <a:srgbClr val="24292F"/>
                </a:solidFill>
              </a:rPr>
              <a:t>The Energy Roadmap aims that the energy supply specifically of wind to reach a number between 31.6% and 48.7% in 2050 </a:t>
            </a:r>
            <a:r>
              <a:rPr lang="en" sz="1400">
                <a:solidFill>
                  <a:srgbClr val="24292F"/>
                </a:solidFill>
              </a:rPr>
              <a:t> of Europe’s electricity.</a:t>
            </a:r>
            <a:endParaRPr sz="1400">
              <a:solidFill>
                <a:srgbClr val="24292F"/>
              </a:solidFill>
            </a:endParaRPr>
          </a:p>
        </p:txBody>
      </p:sp>
      <p:pic>
        <p:nvPicPr>
          <p:cNvPr id="355" name="Google Shape;355;p34"/>
          <p:cNvPicPr preferRelativeResize="0"/>
          <p:nvPr/>
        </p:nvPicPr>
        <p:blipFill>
          <a:blip r:embed="rId3">
            <a:alphaModFix/>
          </a:blip>
          <a:stretch>
            <a:fillRect/>
          </a:stretch>
        </p:blipFill>
        <p:spPr>
          <a:xfrm>
            <a:off x="4914950" y="1686650"/>
            <a:ext cx="4229052" cy="2098547"/>
          </a:xfrm>
          <a:prstGeom prst="rect">
            <a:avLst/>
          </a:prstGeom>
          <a:noFill/>
          <a:ln>
            <a:noFill/>
          </a:ln>
        </p:spPr>
      </p:pic>
      <p:sp>
        <p:nvSpPr>
          <p:cNvPr id="356" name="Google Shape;356;p34"/>
          <p:cNvSpPr txBox="1"/>
          <p:nvPr/>
        </p:nvSpPr>
        <p:spPr>
          <a:xfrm>
            <a:off x="4914950" y="1784650"/>
            <a:ext cx="53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Open Sans"/>
                <a:ea typeface="Open Sans"/>
                <a:cs typeface="Open Sans"/>
                <a:sym typeface="Open Sans"/>
              </a:rPr>
              <a:t>$ billions</a:t>
            </a:r>
            <a:endParaRPr sz="700">
              <a:solidFill>
                <a:srgbClr val="99999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473150" y="1082125"/>
            <a:ext cx="3163200" cy="20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62" name="Google Shape;362;p35"/>
          <p:cNvSpPr txBox="1"/>
          <p:nvPr/>
        </p:nvSpPr>
        <p:spPr>
          <a:xfrm>
            <a:off x="2977000" y="604125"/>
            <a:ext cx="6702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00000"/>
              </a:buClr>
              <a:buSzPts val="1300"/>
              <a:buFont typeface="Comfortaa"/>
              <a:buChar char="-"/>
            </a:pPr>
            <a:r>
              <a:rPr lang="en" sz="1300">
                <a:latin typeface="Comfortaa"/>
                <a:ea typeface="Comfortaa"/>
                <a:cs typeface="Comfortaa"/>
                <a:sym typeface="Comfortaa"/>
              </a:rPr>
              <a:t>Wind turbines exist in secluded areas with harsh conditions.</a:t>
            </a:r>
            <a:endParaRPr>
              <a:latin typeface="Open Sans"/>
              <a:ea typeface="Open Sans"/>
              <a:cs typeface="Open Sans"/>
              <a:sym typeface="Open Sans"/>
            </a:endParaRPr>
          </a:p>
        </p:txBody>
      </p:sp>
      <p:pic>
        <p:nvPicPr>
          <p:cNvPr id="363" name="Google Shape;363;p35"/>
          <p:cNvPicPr preferRelativeResize="0"/>
          <p:nvPr/>
        </p:nvPicPr>
        <p:blipFill rotWithShape="1">
          <a:blip r:embed="rId3">
            <a:alphaModFix/>
          </a:blip>
          <a:srcRect b="17112" l="6155" r="6895" t="5876"/>
          <a:stretch/>
        </p:blipFill>
        <p:spPr>
          <a:xfrm>
            <a:off x="7934350" y="1029713"/>
            <a:ext cx="1150000" cy="1099975"/>
          </a:xfrm>
          <a:prstGeom prst="rect">
            <a:avLst/>
          </a:prstGeom>
          <a:noFill/>
          <a:ln>
            <a:noFill/>
          </a:ln>
        </p:spPr>
      </p:pic>
      <p:sp>
        <p:nvSpPr>
          <p:cNvPr id="364" name="Google Shape;364;p35"/>
          <p:cNvSpPr txBox="1"/>
          <p:nvPr/>
        </p:nvSpPr>
        <p:spPr>
          <a:xfrm>
            <a:off x="3256300" y="1882575"/>
            <a:ext cx="4788600" cy="784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00000"/>
              </a:buClr>
              <a:buSzPts val="1300"/>
              <a:buFont typeface="Comfortaa"/>
              <a:buChar char="-"/>
            </a:pPr>
            <a:r>
              <a:rPr lang="en" sz="1300">
                <a:latin typeface="Comfortaa"/>
                <a:ea typeface="Comfortaa"/>
                <a:cs typeface="Comfortaa"/>
                <a:sym typeface="Comfortaa"/>
              </a:rPr>
              <a:t>OM costs of wind turbines are significantly high.</a:t>
            </a:r>
            <a:endParaRPr sz="1300">
              <a:latin typeface="Comfortaa"/>
              <a:ea typeface="Comfortaa"/>
              <a:cs typeface="Comfortaa"/>
              <a:sym typeface="Comfortaa"/>
            </a:endParaRPr>
          </a:p>
          <a:p>
            <a:pPr indent="0" lvl="0" marL="0" rtl="0" algn="l">
              <a:lnSpc>
                <a:spcPct val="115000"/>
              </a:lnSpc>
              <a:spcBef>
                <a:spcPts val="1200"/>
              </a:spcBef>
              <a:spcAft>
                <a:spcPts val="1200"/>
              </a:spcAft>
              <a:buNone/>
            </a:pPr>
            <a:r>
              <a:t/>
            </a:r>
            <a:endParaRPr>
              <a:latin typeface="Open Sans"/>
              <a:ea typeface="Open Sans"/>
              <a:cs typeface="Open Sans"/>
              <a:sym typeface="Open Sans"/>
            </a:endParaRPr>
          </a:p>
        </p:txBody>
      </p:sp>
      <p:pic>
        <p:nvPicPr>
          <p:cNvPr id="365" name="Google Shape;365;p35"/>
          <p:cNvPicPr preferRelativeResize="0"/>
          <p:nvPr/>
        </p:nvPicPr>
        <p:blipFill>
          <a:blip r:embed="rId4">
            <a:alphaModFix/>
          </a:blip>
          <a:stretch>
            <a:fillRect/>
          </a:stretch>
        </p:blipFill>
        <p:spPr>
          <a:xfrm>
            <a:off x="6145300" y="3395863"/>
            <a:ext cx="2834755" cy="1595350"/>
          </a:xfrm>
          <a:prstGeom prst="rect">
            <a:avLst/>
          </a:prstGeom>
          <a:noFill/>
          <a:ln>
            <a:noFill/>
          </a:ln>
        </p:spPr>
      </p:pic>
      <p:pic>
        <p:nvPicPr>
          <p:cNvPr id="366" name="Google Shape;366;p35"/>
          <p:cNvPicPr preferRelativeResize="0"/>
          <p:nvPr/>
        </p:nvPicPr>
        <p:blipFill>
          <a:blip r:embed="rId5">
            <a:alphaModFix/>
          </a:blip>
          <a:stretch>
            <a:fillRect/>
          </a:stretch>
        </p:blipFill>
        <p:spPr>
          <a:xfrm>
            <a:off x="3712549" y="3060556"/>
            <a:ext cx="2024349" cy="1265217"/>
          </a:xfrm>
          <a:prstGeom prst="rect">
            <a:avLst/>
          </a:prstGeom>
          <a:noFill/>
          <a:ln>
            <a:noFill/>
          </a:ln>
        </p:spPr>
      </p:pic>
      <p:sp>
        <p:nvSpPr>
          <p:cNvPr id="367" name="Google Shape;367;p35"/>
          <p:cNvSpPr txBox="1"/>
          <p:nvPr/>
        </p:nvSpPr>
        <p:spPr>
          <a:xfrm>
            <a:off x="3712550" y="2446438"/>
            <a:ext cx="6702900" cy="784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24292F"/>
              </a:buClr>
              <a:buSzPts val="1300"/>
              <a:buFont typeface="Open Sans"/>
              <a:buChar char="-"/>
            </a:pPr>
            <a:r>
              <a:rPr lang="en" sz="1300">
                <a:solidFill>
                  <a:srgbClr val="24292F"/>
                </a:solidFill>
                <a:latin typeface="Open Sans"/>
                <a:ea typeface="Open Sans"/>
                <a:cs typeface="Open Sans"/>
                <a:sym typeface="Open Sans"/>
              </a:rPr>
              <a:t>Lack of datasets containing data from Egyptian wind turbines.</a:t>
            </a:r>
            <a:endParaRPr sz="1300">
              <a:solidFill>
                <a:srgbClr val="24292F"/>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pic>
        <p:nvPicPr>
          <p:cNvPr id="368" name="Google Shape;368;p35"/>
          <p:cNvPicPr preferRelativeResize="0"/>
          <p:nvPr/>
        </p:nvPicPr>
        <p:blipFill>
          <a:blip r:embed="rId6">
            <a:alphaModFix/>
          </a:blip>
          <a:stretch>
            <a:fillRect/>
          </a:stretch>
        </p:blipFill>
        <p:spPr>
          <a:xfrm>
            <a:off x="1623100" y="3338200"/>
            <a:ext cx="863300" cy="863300"/>
          </a:xfrm>
          <a:prstGeom prst="rect">
            <a:avLst/>
          </a:prstGeom>
          <a:noFill/>
          <a:ln>
            <a:noFill/>
          </a:ln>
        </p:spPr>
      </p:pic>
      <p:sp>
        <p:nvSpPr>
          <p:cNvPr id="369" name="Google Shape;369;p35"/>
          <p:cNvSpPr txBox="1"/>
          <p:nvPr/>
        </p:nvSpPr>
        <p:spPr>
          <a:xfrm>
            <a:off x="3018700" y="1146375"/>
            <a:ext cx="5263800" cy="10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00000"/>
              </a:buClr>
              <a:buSzPts val="1300"/>
              <a:buFont typeface="Comfortaa"/>
              <a:buChar char="-"/>
            </a:pPr>
            <a:r>
              <a:rPr lang="en" sz="1300">
                <a:latin typeface="Comfortaa"/>
                <a:ea typeface="Comfortaa"/>
                <a:cs typeface="Comfortaa"/>
                <a:sym typeface="Comfortaa"/>
              </a:rPr>
              <a:t>The increase of faults in wind turbines results in decrease of energy production, revenue and time.</a:t>
            </a:r>
            <a:endParaRPr>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04200" y="1627633"/>
            <a:ext cx="3277800" cy="20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Similar</a:t>
            </a:r>
            <a:r>
              <a:rPr lang="en"/>
              <a:t> </a:t>
            </a:r>
            <a:r>
              <a:rPr lang="en" sz="6000"/>
              <a:t>Systems</a:t>
            </a:r>
            <a:endParaRPr sz="6000"/>
          </a:p>
        </p:txBody>
      </p:sp>
      <p:pic>
        <p:nvPicPr>
          <p:cNvPr id="375" name="Google Shape;375;p36"/>
          <p:cNvPicPr preferRelativeResize="0"/>
          <p:nvPr/>
        </p:nvPicPr>
        <p:blipFill>
          <a:blip r:embed="rId3">
            <a:alphaModFix/>
          </a:blip>
          <a:stretch>
            <a:fillRect/>
          </a:stretch>
        </p:blipFill>
        <p:spPr>
          <a:xfrm>
            <a:off x="5915025" y="147050"/>
            <a:ext cx="2819750" cy="2819750"/>
          </a:xfrm>
          <a:prstGeom prst="rect">
            <a:avLst/>
          </a:prstGeom>
          <a:noFill/>
          <a:ln>
            <a:noFill/>
          </a:ln>
        </p:spPr>
      </p:pic>
      <p:pic>
        <p:nvPicPr>
          <p:cNvPr id="376" name="Google Shape;376;p36"/>
          <p:cNvPicPr preferRelativeResize="0"/>
          <p:nvPr/>
        </p:nvPicPr>
        <p:blipFill>
          <a:blip r:embed="rId4">
            <a:alphaModFix/>
          </a:blip>
          <a:stretch>
            <a:fillRect/>
          </a:stretch>
        </p:blipFill>
        <p:spPr>
          <a:xfrm>
            <a:off x="4414850" y="2489100"/>
            <a:ext cx="2083250" cy="208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7"/>
          <p:cNvPicPr preferRelativeResize="0"/>
          <p:nvPr/>
        </p:nvPicPr>
        <p:blipFill>
          <a:blip r:embed="rId3">
            <a:alphaModFix/>
          </a:blip>
          <a:stretch>
            <a:fillRect/>
          </a:stretch>
        </p:blipFill>
        <p:spPr>
          <a:xfrm>
            <a:off x="622525" y="152400"/>
            <a:ext cx="7898949"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SYSTEM OVERVIEW</a:t>
            </a:r>
            <a:endParaRPr sz="2500"/>
          </a:p>
        </p:txBody>
      </p:sp>
      <p:pic>
        <p:nvPicPr>
          <p:cNvPr id="387" name="Google Shape;387;p38"/>
          <p:cNvPicPr preferRelativeResize="0"/>
          <p:nvPr/>
        </p:nvPicPr>
        <p:blipFill rotWithShape="1">
          <a:blip r:embed="rId3">
            <a:alphaModFix/>
          </a:blip>
          <a:srcRect b="0" l="-10448" r="0" t="-9613"/>
          <a:stretch/>
        </p:blipFill>
        <p:spPr>
          <a:xfrm>
            <a:off x="1790600" y="817200"/>
            <a:ext cx="5082227" cy="391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